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9" r:id="rId1"/>
    <p:sldMasterId id="2147483722" r:id="rId2"/>
  </p:sldMasterIdLst>
  <p:notesMasterIdLst>
    <p:notesMasterId r:id="rId46"/>
  </p:notesMasterIdLst>
  <p:handoutMasterIdLst>
    <p:handoutMasterId r:id="rId47"/>
  </p:handoutMasterIdLst>
  <p:sldIdLst>
    <p:sldId id="756" r:id="rId3"/>
    <p:sldId id="891" r:id="rId4"/>
    <p:sldId id="892" r:id="rId5"/>
    <p:sldId id="893" r:id="rId6"/>
    <p:sldId id="936" r:id="rId7"/>
    <p:sldId id="894" r:id="rId8"/>
    <p:sldId id="895" r:id="rId9"/>
    <p:sldId id="897" r:id="rId10"/>
    <p:sldId id="898" r:id="rId11"/>
    <p:sldId id="899" r:id="rId12"/>
    <p:sldId id="900" r:id="rId13"/>
    <p:sldId id="901" r:id="rId14"/>
    <p:sldId id="902" r:id="rId15"/>
    <p:sldId id="903" r:id="rId16"/>
    <p:sldId id="904" r:id="rId17"/>
    <p:sldId id="928" r:id="rId18"/>
    <p:sldId id="932" r:id="rId19"/>
    <p:sldId id="931" r:id="rId20"/>
    <p:sldId id="933" r:id="rId21"/>
    <p:sldId id="930" r:id="rId22"/>
    <p:sldId id="934" r:id="rId23"/>
    <p:sldId id="905" r:id="rId24"/>
    <p:sldId id="906" r:id="rId25"/>
    <p:sldId id="908" r:id="rId26"/>
    <p:sldId id="896" r:id="rId27"/>
    <p:sldId id="909" r:id="rId28"/>
    <p:sldId id="910" r:id="rId29"/>
    <p:sldId id="911" r:id="rId30"/>
    <p:sldId id="912" r:id="rId31"/>
    <p:sldId id="913" r:id="rId32"/>
    <p:sldId id="935" r:id="rId33"/>
    <p:sldId id="914" r:id="rId34"/>
    <p:sldId id="916" r:id="rId35"/>
    <p:sldId id="917" r:id="rId36"/>
    <p:sldId id="918" r:id="rId37"/>
    <p:sldId id="919" r:id="rId38"/>
    <p:sldId id="920" r:id="rId39"/>
    <p:sldId id="921" r:id="rId40"/>
    <p:sldId id="922" r:id="rId41"/>
    <p:sldId id="923" r:id="rId42"/>
    <p:sldId id="924" r:id="rId43"/>
    <p:sldId id="925" r:id="rId44"/>
    <p:sldId id="926" r:id="rId45"/>
  </p:sldIdLst>
  <p:sldSz cx="9144000" cy="6858000" type="screen4x3"/>
  <p:notesSz cx="6858000" cy="9144000"/>
  <p:embeddedFontLst>
    <p:embeddedFont>
      <p:font typeface="Microsoft JhengHei" panose="020B0604030504040204" pitchFamily="34" charset="-120"/>
      <p:regular r:id="rId48"/>
      <p:bold r:id="rId49"/>
    </p:embeddedFont>
    <p:embeddedFont>
      <p:font typeface="Teko" panose="02020500000000000000" charset="0"/>
      <p:regular r:id="rId50"/>
      <p:bold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证道" id="{DD1F7F7C-573C-4BBB-8FA7-4EAC105E6AD5}">
          <p14:sldIdLst>
            <p14:sldId id="756"/>
            <p14:sldId id="891"/>
            <p14:sldId id="892"/>
            <p14:sldId id="893"/>
            <p14:sldId id="936"/>
            <p14:sldId id="894"/>
            <p14:sldId id="895"/>
            <p14:sldId id="897"/>
            <p14:sldId id="898"/>
            <p14:sldId id="899"/>
            <p14:sldId id="900"/>
            <p14:sldId id="901"/>
            <p14:sldId id="902"/>
            <p14:sldId id="903"/>
            <p14:sldId id="904"/>
            <p14:sldId id="928"/>
            <p14:sldId id="932"/>
            <p14:sldId id="931"/>
            <p14:sldId id="933"/>
            <p14:sldId id="930"/>
            <p14:sldId id="934"/>
            <p14:sldId id="905"/>
            <p14:sldId id="906"/>
            <p14:sldId id="908"/>
            <p14:sldId id="896"/>
            <p14:sldId id="909"/>
            <p14:sldId id="910"/>
            <p14:sldId id="911"/>
            <p14:sldId id="912"/>
            <p14:sldId id="913"/>
            <p14:sldId id="935"/>
            <p14:sldId id="914"/>
            <p14:sldId id="916"/>
            <p14:sldId id="917"/>
            <p14:sldId id="918"/>
            <p14:sldId id="919"/>
            <p14:sldId id="920"/>
            <p14:sldId id="921"/>
            <p14:sldId id="922"/>
            <p14:sldId id="923"/>
            <p14:sldId id="924"/>
            <p14:sldId id="925"/>
            <p14:sldId id="926"/>
          </p14:sldIdLst>
        </p14:section>
        <p14:section name="Others" id="{F64480E5-665E-4520-B3FD-471D8B99BC9D}">
          <p14:sldIdLst/>
        </p14:section>
      </p14:sectionLst>
    </p:ext>
    <p:ext uri="{EFAFB233-063F-42B5-8137-9DF3F51BA10A}">
      <p15:sldGuideLst xmlns:p15="http://schemas.microsoft.com/office/powerpoint/2012/main">
        <p15:guide id="2" pos="2897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CE7"/>
    <a:srgbClr val="EDD7C3"/>
    <a:srgbClr val="FFFFFF"/>
    <a:srgbClr val="BE783C"/>
    <a:srgbClr val="262626"/>
    <a:srgbClr val="915A32"/>
    <a:srgbClr val="E8E8E8"/>
    <a:srgbClr val="C07A3A"/>
    <a:srgbClr val="F0E3D6"/>
    <a:srgbClr val="4B37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79" autoAdjust="0"/>
    <p:restoredTop sz="94614" autoAdjust="0"/>
  </p:normalViewPr>
  <p:slideViewPr>
    <p:cSldViewPr snapToGrid="0" snapToObjects="1">
      <p:cViewPr varScale="1">
        <p:scale>
          <a:sx n="93" d="100"/>
          <a:sy n="93" d="100"/>
        </p:scale>
        <p:origin x="66" y="120"/>
      </p:cViewPr>
      <p:guideLst>
        <p:guide pos="2897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7635"/>
    </p:cViewPr>
  </p:sorterViewPr>
  <p:notesViewPr>
    <p:cSldViewPr snapToGrid="0" snapToObjects="1" showGuides="1">
      <p:cViewPr varScale="1">
        <p:scale>
          <a:sx n="63" d="100"/>
          <a:sy n="63" d="100"/>
        </p:scale>
        <p:origin x="3206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handoutMaster" Target="handoutMasters/handoutMaster1.xml"/><Relationship Id="rId50" Type="http://schemas.openxmlformats.org/officeDocument/2006/relationships/font" Target="fonts/font3.fntdata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1.fntdata"/><Relationship Id="rId8" Type="http://schemas.openxmlformats.org/officeDocument/2006/relationships/slide" Target="slides/slide6.xml"/><Relationship Id="rId51" Type="http://schemas.openxmlformats.org/officeDocument/2006/relationships/font" Target="fonts/font4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CB9D84E-21B0-478C-B12A-DC90707177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4E9304-DC5A-40B1-965F-AC622F74377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068C1-9CAC-4035-8BBD-90E1C3B24871}" type="datetimeFigureOut">
              <a:rPr lang="en-GB" smtClean="0"/>
              <a:t>19/09/2026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4102D9-69F6-44DD-80F1-78F4455652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2472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altLang="zh-CN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证道-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9E45D0-B501-4235-B5D8-912C551844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Google Shape;27;p3">
            <a:extLst>
              <a:ext uri="{FF2B5EF4-FFF2-40B4-BE49-F238E27FC236}">
                <a16:creationId xmlns:a16="http://schemas.microsoft.com/office/drawing/2014/main" id="{26F359E9-774A-48A1-A629-071C048DA6F4}"/>
              </a:ext>
            </a:extLst>
          </p:cNvPr>
          <p:cNvSpPr txBox="1">
            <a:spLocks/>
          </p:cNvSpPr>
          <p:nvPr userDrawn="1"/>
        </p:nvSpPr>
        <p:spPr>
          <a:xfrm>
            <a:off x="793161" y="154305"/>
            <a:ext cx="3781697" cy="573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rgbClr val="4B376B"/>
              </a:buClr>
              <a:buSzPts val="4000"/>
              <a:buFont typeface="Teko"/>
              <a:buNone/>
              <a:defRPr sz="4000" b="0" i="0" u="none" strike="noStrike" cap="none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zh-TW" altLang="en-US" sz="3000" b="1" dirty="0"/>
              <a:t>证道</a:t>
            </a:r>
            <a:endParaRPr lang="en-GB" sz="3000" b="1" dirty="0"/>
          </a:p>
        </p:txBody>
      </p:sp>
      <p:sp>
        <p:nvSpPr>
          <p:cNvPr id="5" name="Google Shape;36;p4">
            <a:extLst>
              <a:ext uri="{FF2B5EF4-FFF2-40B4-BE49-F238E27FC236}">
                <a16:creationId xmlns:a16="http://schemas.microsoft.com/office/drawing/2014/main" id="{0C8BF5F0-AB86-46D1-9D74-3A28278983AC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4574857" y="1095121"/>
            <a:ext cx="3777378" cy="1627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4500" b="1"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TW" altLang="en-US" dirty="0"/>
              <a:t>输入主题</a:t>
            </a:r>
            <a:endParaRPr dirty="0"/>
          </a:p>
        </p:txBody>
      </p:sp>
      <p:sp>
        <p:nvSpPr>
          <p:cNvPr id="6" name="Google Shape;37;p4">
            <a:extLst>
              <a:ext uri="{FF2B5EF4-FFF2-40B4-BE49-F238E27FC236}">
                <a16:creationId xmlns:a16="http://schemas.microsoft.com/office/drawing/2014/main" id="{E5E121F7-10BA-410B-AF1B-3C802DF1C902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4574857" y="3175639"/>
            <a:ext cx="3777379" cy="524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2700" b="1"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CN" altLang="en-US" dirty="0"/>
              <a:t>输入经文章节</a:t>
            </a:r>
            <a:endParaRPr dirty="0"/>
          </a:p>
        </p:txBody>
      </p:sp>
      <p:sp>
        <p:nvSpPr>
          <p:cNvPr id="7" name="Google Shape;38;p4">
            <a:extLst>
              <a:ext uri="{FF2B5EF4-FFF2-40B4-BE49-F238E27FC236}">
                <a16:creationId xmlns:a16="http://schemas.microsoft.com/office/drawing/2014/main" id="{F2F1AAD8-4F1D-421E-9245-4A9DE35AA397}"/>
              </a:ext>
            </a:extLst>
          </p:cNvPr>
          <p:cNvSpPr txBox="1">
            <a:spLocks noGrp="1"/>
          </p:cNvSpPr>
          <p:nvPr>
            <p:ph type="body" idx="3" hasCustomPrompt="1"/>
          </p:nvPr>
        </p:nvSpPr>
        <p:spPr>
          <a:xfrm>
            <a:off x="4574857" y="4209702"/>
            <a:ext cx="3777380" cy="1439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250" b="0"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TW" altLang="en-US" dirty="0"/>
              <a:t>输入讲员</a:t>
            </a:r>
            <a:endParaRPr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2EBC73A0-7A98-4428-9191-EF0E64D45AC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91767" y="1095122"/>
            <a:ext cx="3471863" cy="455383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5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zh-TW" altLang="en-US" dirty="0"/>
              <a:t>请放置图片</a:t>
            </a:r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CB0F25-4BA2-4C8B-931F-FC1132426A5B}"/>
              </a:ext>
            </a:extLst>
          </p:cNvPr>
          <p:cNvGrpSpPr/>
          <p:nvPr userDrawn="1"/>
        </p:nvGrpSpPr>
        <p:grpSpPr>
          <a:xfrm>
            <a:off x="9309647" y="-1195754"/>
            <a:ext cx="4198902" cy="8053754"/>
            <a:chOff x="12412863" y="-1195754"/>
            <a:chExt cx="5598536" cy="805375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D7BB7A5-F378-41DD-B444-9A547FD2C982}"/>
                </a:ext>
              </a:extLst>
            </p:cNvPr>
            <p:cNvSpPr/>
            <p:nvPr userDrawn="1"/>
          </p:nvSpPr>
          <p:spPr>
            <a:xfrm>
              <a:off x="15318056" y="-1195754"/>
              <a:ext cx="998337" cy="9983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700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黑</a:t>
              </a:r>
              <a:endParaRPr lang="en-GB" sz="10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pic>
          <p:nvPicPr>
            <p:cNvPr id="13" name="Picture 12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41649B83-CC37-40F3-9A92-D2685D4D34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5318056" y="-22862"/>
              <a:ext cx="2693343" cy="3139712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35005E8-1A21-4D94-9F34-40FF76412F03}"/>
                </a:ext>
              </a:extLst>
            </p:cNvPr>
            <p:cNvSpPr txBox="1"/>
            <p:nvPr userDrawn="1"/>
          </p:nvSpPr>
          <p:spPr>
            <a:xfrm>
              <a:off x="15318056" y="3429000"/>
              <a:ext cx="2693343" cy="34290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zh-TW" altLang="en-US" sz="1500" u="sng" dirty="0"/>
                <a:t>主题</a:t>
              </a:r>
              <a:r>
                <a:rPr lang="en-US" altLang="zh-TW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60</a:t>
              </a:r>
            </a:p>
            <a:p>
              <a:endParaRPr lang="en-US" altLang="zh-TW" sz="1500" b="0" u="none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zh-CN" altLang="en-US" sz="1500" u="sng" dirty="0"/>
                <a:t>经文章节</a:t>
              </a: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36</a:t>
              </a:r>
            </a:p>
            <a:p>
              <a:endParaRPr lang="en-US" altLang="zh-TW" sz="1500" b="0" u="none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zh-TW" altLang="en-US" sz="1500" u="sng" dirty="0"/>
                <a:t>讲员</a:t>
              </a:r>
              <a:endParaRPr lang="en-US" altLang="zh-TW" sz="1500" u="sng" dirty="0"/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30</a:t>
              </a: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lang="zh-TW" altLang="en-US" sz="1500" dirty="0"/>
            </a:p>
            <a:p>
              <a:endParaRPr lang="en-GB" sz="15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pic>
          <p:nvPicPr>
            <p:cNvPr id="15" name="Picture 14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C649E966-B3C2-4958-B484-8A272FB33B7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2412863" y="0"/>
              <a:ext cx="2697714" cy="311685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74534EB-D8A9-43F9-9B03-4DBB0A3887D7}"/>
                </a:ext>
              </a:extLst>
            </p:cNvPr>
            <p:cNvSpPr/>
            <p:nvPr userDrawn="1"/>
          </p:nvSpPr>
          <p:spPr>
            <a:xfrm>
              <a:off x="12412863" y="-1195754"/>
              <a:ext cx="998337" cy="998337"/>
            </a:xfrm>
            <a:prstGeom prst="rect">
              <a:avLst/>
            </a:prstGeom>
            <a:solidFill>
              <a:srgbClr val="915A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EF05E55-2B17-417E-98F5-7F588AA846D6}"/>
                </a:ext>
              </a:extLst>
            </p:cNvPr>
            <p:cNvSpPr txBox="1"/>
            <p:nvPr userDrawn="1"/>
          </p:nvSpPr>
          <p:spPr>
            <a:xfrm>
              <a:off x="12412863" y="3429000"/>
              <a:ext cx="2697714" cy="14670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小标题</a:t>
              </a:r>
              <a:r>
                <a:rPr lang="en-US" altLang="zh-TW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40 (Bold)</a:t>
              </a:r>
              <a:endParaRPr lang="en-GB" sz="18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09898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 userDrawn="1">
          <p15:clr>
            <a:srgbClr val="FBAE40"/>
          </p15:clr>
        </p15:guide>
        <p15:guide id="2" orient="horz" pos="686" userDrawn="1">
          <p15:clr>
            <a:srgbClr val="FBAE40"/>
          </p15:clr>
        </p15:guide>
        <p15:guide id="3" orient="horz" pos="356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证道：小标题+纯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EE57C4-2713-4239-9E0E-C4858CFFEB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Google Shape;65;p8">
            <a:extLst>
              <a:ext uri="{FF2B5EF4-FFF2-40B4-BE49-F238E27FC236}">
                <a16:creationId xmlns:a16="http://schemas.microsoft.com/office/drawing/2014/main" id="{53670995-B77F-4B3D-823A-A4D637DF7992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790303" y="154305"/>
            <a:ext cx="3517344" cy="574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000" b="1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CN" altLang="en-US"/>
              <a:t>输入标题</a:t>
            </a:r>
            <a:endParaRPr lang="en-GB" dirty="0"/>
          </a:p>
        </p:txBody>
      </p:sp>
      <p:sp>
        <p:nvSpPr>
          <p:cNvPr id="12" name="Google Shape;31;p3">
            <a:extLst>
              <a:ext uri="{FF2B5EF4-FFF2-40B4-BE49-F238E27FC236}">
                <a16:creationId xmlns:a16="http://schemas.microsoft.com/office/drawing/2014/main" id="{B89A462B-5C3D-4B5B-9250-C3B3822E9B83}"/>
              </a:ext>
            </a:extLst>
          </p:cNvPr>
          <p:cNvSpPr txBox="1">
            <a:spLocks noGrp="1"/>
          </p:cNvSpPr>
          <p:nvPr userDrawn="1">
            <p:ph type="body" idx="1" hasCustomPrompt="1"/>
          </p:nvPr>
        </p:nvSpPr>
        <p:spPr>
          <a:xfrm>
            <a:off x="793160" y="1089025"/>
            <a:ext cx="7560537" cy="4892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+mj-lt"/>
              <a:buNone/>
              <a:defRPr sz="2250" baseline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250">
                <a:latin typeface="Teko"/>
                <a:ea typeface="Teko"/>
                <a:cs typeface="Teko"/>
                <a:sym typeface="Teko"/>
              </a:defRPr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TW" altLang="en-US" dirty="0"/>
              <a:t>输入纯文字</a:t>
            </a:r>
            <a:endParaRPr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BE12282-8FCC-4C8B-87FC-1E7B3EB24AD1}"/>
              </a:ext>
            </a:extLst>
          </p:cNvPr>
          <p:cNvGrpSpPr/>
          <p:nvPr userDrawn="1"/>
        </p:nvGrpSpPr>
        <p:grpSpPr>
          <a:xfrm>
            <a:off x="9308184" y="-1195753"/>
            <a:ext cx="6356518" cy="6091845"/>
            <a:chOff x="12412863" y="-1195754"/>
            <a:chExt cx="8475357" cy="6091845"/>
          </a:xfrm>
        </p:grpSpPr>
        <p:pic>
          <p:nvPicPr>
            <p:cNvPr id="6" name="Picture 5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BE9596A6-02BD-4A9D-83FD-FE43891F8BB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12863" y="0"/>
              <a:ext cx="2697714" cy="311685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49B7F72-603F-4F3B-8408-54473EAD80EA}"/>
                </a:ext>
              </a:extLst>
            </p:cNvPr>
            <p:cNvSpPr/>
            <p:nvPr userDrawn="1"/>
          </p:nvSpPr>
          <p:spPr>
            <a:xfrm>
              <a:off x="12412863" y="-1195754"/>
              <a:ext cx="998337" cy="998337"/>
            </a:xfrm>
            <a:prstGeom prst="rect">
              <a:avLst/>
            </a:prstGeom>
            <a:solidFill>
              <a:srgbClr val="915A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BAEDC94-4639-4AEB-9B19-C060F51C6051}"/>
                </a:ext>
              </a:extLst>
            </p:cNvPr>
            <p:cNvSpPr/>
            <p:nvPr userDrawn="1"/>
          </p:nvSpPr>
          <p:spPr>
            <a:xfrm>
              <a:off x="15314517" y="-1195754"/>
              <a:ext cx="998337" cy="9983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700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黑</a:t>
              </a:r>
              <a:endParaRPr lang="en-GB" sz="10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E441680-1C6C-42C4-9578-D2B0E7A74DA1}"/>
                </a:ext>
              </a:extLst>
            </p:cNvPr>
            <p:cNvSpPr txBox="1"/>
            <p:nvPr userDrawn="1"/>
          </p:nvSpPr>
          <p:spPr>
            <a:xfrm>
              <a:off x="12412863" y="3429000"/>
              <a:ext cx="2697714" cy="14670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小标题</a:t>
              </a:r>
              <a:r>
                <a:rPr lang="en-US" altLang="zh-TW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40 (Bold)</a:t>
              </a:r>
              <a:endParaRPr lang="en-GB" sz="18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pic>
          <p:nvPicPr>
            <p:cNvPr id="10" name="Picture 9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FD7331D4-A884-4693-A24E-E05F6A4EC5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5314517" y="-22862"/>
              <a:ext cx="2693343" cy="313971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BE0B4C2-6A50-40C8-B0FE-C656E93A6382}"/>
                </a:ext>
              </a:extLst>
            </p:cNvPr>
            <p:cNvSpPr txBox="1"/>
            <p:nvPr userDrawn="1"/>
          </p:nvSpPr>
          <p:spPr>
            <a:xfrm>
              <a:off x="15314517" y="3429000"/>
              <a:ext cx="2693343" cy="1073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內容字文字</a:t>
              </a:r>
              <a:r>
                <a:rPr lang="en-US" altLang="zh-TW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30</a:t>
              </a:r>
              <a:endParaRPr lang="en-GB" sz="18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D17AE13-BC98-41AA-8090-CFB470EBC002}"/>
                </a:ext>
              </a:extLst>
            </p:cNvPr>
            <p:cNvSpPr txBox="1"/>
            <p:nvPr userDrawn="1"/>
          </p:nvSpPr>
          <p:spPr>
            <a:xfrm>
              <a:off x="15314517" y="4644343"/>
              <a:ext cx="5573703" cy="2517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altLang="zh-TW" sz="1500" b="0" i="0" u="none" strike="noStrike" cap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(</a:t>
              </a:r>
              <a:r>
                <a:rPr lang="zh-TW" altLang="en-US" sz="1500" b="0" i="0" u="none" strike="noStrike" cap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內容</a:t>
              </a:r>
              <a:r>
                <a:rPr lang="zh-CN" altLang="en-US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不要小于</a:t>
              </a:r>
              <a:r>
                <a:rPr lang="en-US" altLang="zh-CN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30</a:t>
              </a:r>
              <a:r>
                <a:rPr lang="zh-CN" altLang="en-US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，若不够位置可放在下一页</a:t>
              </a:r>
              <a:r>
                <a:rPr lang="en-US" altLang="zh-CN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)</a:t>
              </a:r>
              <a:endParaRPr lang="en-US" altLang="zh-TW" sz="1800" b="0" u="none" dirty="0">
                <a:solidFill>
                  <a:schemeClr val="tx1"/>
                </a:solidFill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759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 userDrawn="1">
          <p15:clr>
            <a:srgbClr val="FBAE40"/>
          </p15:clr>
        </p15:guide>
        <p15:guide id="2" orient="horz" pos="68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证道：小标题+Point Form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6C97D5-78B3-4F91-8CB6-C901399B4D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Google Shape;65;p8">
            <a:extLst>
              <a:ext uri="{FF2B5EF4-FFF2-40B4-BE49-F238E27FC236}">
                <a16:creationId xmlns:a16="http://schemas.microsoft.com/office/drawing/2014/main" id="{40B64935-D93F-4EC9-9B65-79E417A9B6F7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790303" y="154305"/>
            <a:ext cx="3517344" cy="574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000" b="1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CN" altLang="en-US"/>
              <a:t>输入标题</a:t>
            </a:r>
            <a:endParaRPr lang="en-GB" dirty="0"/>
          </a:p>
        </p:txBody>
      </p:sp>
      <p:sp>
        <p:nvSpPr>
          <p:cNvPr id="5" name="Google Shape;31;p3">
            <a:extLst>
              <a:ext uri="{FF2B5EF4-FFF2-40B4-BE49-F238E27FC236}">
                <a16:creationId xmlns:a16="http://schemas.microsoft.com/office/drawing/2014/main" id="{8F1C78C1-EF8D-469B-8040-07752EDF821B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793160" y="1089025"/>
            <a:ext cx="7560537" cy="4892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05000" lvl="0" indent="-324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+mj-lt"/>
              <a:buAutoNum type="arabicPeriod"/>
              <a:defRPr sz="2250" baseline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250">
                <a:latin typeface="Teko"/>
                <a:ea typeface="Teko"/>
                <a:cs typeface="Teko"/>
                <a:sym typeface="Teko"/>
              </a:defRPr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TW" altLang="en-US" dirty="0"/>
              <a:t>输入</a:t>
            </a:r>
            <a:r>
              <a:rPr lang="en-GB" altLang="zh-TW" dirty="0"/>
              <a:t>Point Form</a:t>
            </a:r>
            <a:r>
              <a:rPr lang="zh-TW" altLang="en-US" dirty="0"/>
              <a:t>文字</a:t>
            </a:r>
            <a:endParaRPr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7D61061-F0CB-4D2D-9682-F7C429F59355}"/>
              </a:ext>
            </a:extLst>
          </p:cNvPr>
          <p:cNvGrpSpPr/>
          <p:nvPr userDrawn="1"/>
        </p:nvGrpSpPr>
        <p:grpSpPr>
          <a:xfrm>
            <a:off x="9308184" y="-1195753"/>
            <a:ext cx="6356518" cy="6091845"/>
            <a:chOff x="12412863" y="-1195754"/>
            <a:chExt cx="8475357" cy="6091845"/>
          </a:xfrm>
        </p:grpSpPr>
        <p:pic>
          <p:nvPicPr>
            <p:cNvPr id="7" name="Picture 6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B2776D52-D848-498D-B398-7B112415AF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12863" y="0"/>
              <a:ext cx="2697714" cy="311685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5426EE7-A19E-44F3-B812-227918061C6F}"/>
                </a:ext>
              </a:extLst>
            </p:cNvPr>
            <p:cNvSpPr/>
            <p:nvPr userDrawn="1"/>
          </p:nvSpPr>
          <p:spPr>
            <a:xfrm>
              <a:off x="12412863" y="-1195754"/>
              <a:ext cx="998337" cy="998337"/>
            </a:xfrm>
            <a:prstGeom prst="rect">
              <a:avLst/>
            </a:prstGeom>
            <a:solidFill>
              <a:srgbClr val="915A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3D65397-D6A0-4D97-B1A9-07A842462600}"/>
                </a:ext>
              </a:extLst>
            </p:cNvPr>
            <p:cNvSpPr/>
            <p:nvPr userDrawn="1"/>
          </p:nvSpPr>
          <p:spPr>
            <a:xfrm>
              <a:off x="15314517" y="-1195754"/>
              <a:ext cx="998337" cy="9983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700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黑</a:t>
              </a:r>
              <a:endParaRPr lang="en-GB" sz="10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1F8C22A-3E05-4A54-A0D3-76185EFB218F}"/>
                </a:ext>
              </a:extLst>
            </p:cNvPr>
            <p:cNvSpPr txBox="1"/>
            <p:nvPr userDrawn="1"/>
          </p:nvSpPr>
          <p:spPr>
            <a:xfrm>
              <a:off x="12412863" y="3429000"/>
              <a:ext cx="2697714" cy="14670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小标题</a:t>
              </a:r>
              <a:r>
                <a:rPr lang="en-US" altLang="zh-TW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40 (Bold)</a:t>
              </a:r>
              <a:endParaRPr lang="en-GB" sz="18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pic>
          <p:nvPicPr>
            <p:cNvPr id="11" name="Picture 10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8C3D3A00-F483-447E-9925-632F392B7F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5314517" y="-22862"/>
              <a:ext cx="2693343" cy="313971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1EBF864-B7FF-4B29-8A42-442D6347CB8E}"/>
                </a:ext>
              </a:extLst>
            </p:cNvPr>
            <p:cNvSpPr txBox="1"/>
            <p:nvPr userDrawn="1"/>
          </p:nvSpPr>
          <p:spPr>
            <a:xfrm>
              <a:off x="15314517" y="3429000"/>
              <a:ext cx="2693343" cy="1073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內容字文字</a:t>
              </a:r>
              <a:r>
                <a:rPr lang="en-US" altLang="zh-TW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30</a:t>
              </a:r>
              <a:endParaRPr lang="en-GB" sz="18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5530A5-5231-4116-B3B1-E92213BEAEED}"/>
                </a:ext>
              </a:extLst>
            </p:cNvPr>
            <p:cNvSpPr txBox="1"/>
            <p:nvPr userDrawn="1"/>
          </p:nvSpPr>
          <p:spPr>
            <a:xfrm>
              <a:off x="15314517" y="4644343"/>
              <a:ext cx="5573703" cy="2517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altLang="zh-TW" sz="1500" b="0" i="0" u="none" strike="noStrike" cap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(</a:t>
              </a:r>
              <a:r>
                <a:rPr lang="zh-TW" altLang="en-US" sz="1500" b="0" i="0" u="none" strike="noStrike" cap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內容</a:t>
              </a:r>
              <a:r>
                <a:rPr lang="zh-CN" altLang="en-US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不要小于</a:t>
              </a:r>
              <a:r>
                <a:rPr lang="en-US" altLang="zh-CN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30</a:t>
              </a:r>
              <a:r>
                <a:rPr lang="zh-CN" altLang="en-US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，若不够位置可放在下一页</a:t>
              </a:r>
              <a:r>
                <a:rPr lang="en-US" altLang="zh-CN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)</a:t>
              </a:r>
              <a:endParaRPr lang="en-US" altLang="zh-TW" sz="1800" b="0" u="none" dirty="0">
                <a:solidFill>
                  <a:schemeClr val="tx1"/>
                </a:solidFill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49994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 userDrawn="1">
          <p15:clr>
            <a:srgbClr val="FBAE40"/>
          </p15:clr>
        </p15:guide>
        <p15:guide id="2" orient="horz" pos="68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证道：小标题+Bullet Point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6909F9-5804-48BB-AC94-BD7D62D0AC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Google Shape;65;p8">
            <a:extLst>
              <a:ext uri="{FF2B5EF4-FFF2-40B4-BE49-F238E27FC236}">
                <a16:creationId xmlns:a16="http://schemas.microsoft.com/office/drawing/2014/main" id="{395923E2-FFDB-4113-A528-BF52D798DD74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790303" y="154305"/>
            <a:ext cx="3517344" cy="574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000" b="1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CN" altLang="en-US"/>
              <a:t>输入标题</a:t>
            </a:r>
            <a:endParaRPr lang="en-GB" dirty="0"/>
          </a:p>
        </p:txBody>
      </p:sp>
      <p:sp>
        <p:nvSpPr>
          <p:cNvPr id="5" name="Google Shape;31;p3">
            <a:extLst>
              <a:ext uri="{FF2B5EF4-FFF2-40B4-BE49-F238E27FC236}">
                <a16:creationId xmlns:a16="http://schemas.microsoft.com/office/drawing/2014/main" id="{544244CA-C350-456D-97EB-94396CEE30D4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793160" y="1089025"/>
            <a:ext cx="7560537" cy="4892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05000" lvl="0" indent="-324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Wingdings" panose="05000000000000000000" pitchFamily="2" charset="2"/>
              <a:buChar char="§"/>
              <a:defRPr sz="2250" baseline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85725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 panose="020B0604020202020204" pitchFamily="34" charset="0"/>
              <a:buChar char="•"/>
              <a:defRPr sz="2250"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TW" altLang="en-US" dirty="0"/>
              <a:t>输入</a:t>
            </a:r>
            <a:r>
              <a:rPr lang="en-GB" altLang="zh-TW" dirty="0"/>
              <a:t>Bullet Point</a:t>
            </a:r>
            <a:r>
              <a:rPr lang="zh-TW" altLang="en-US" dirty="0"/>
              <a:t>文字</a:t>
            </a:r>
            <a:endParaRPr lang="en-US" altLang="zh-TW" dirty="0"/>
          </a:p>
          <a:p>
            <a:pPr marL="857250" marR="0" lvl="1" indent="-3429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 panose="020B0604020202020204" pitchFamily="34" charset="0"/>
              <a:buChar char="•"/>
              <a:tabLst/>
              <a:defRPr/>
            </a:pPr>
            <a:r>
              <a:rPr lang="zh-TW" altLang="en-US" dirty="0"/>
              <a:t>输入</a:t>
            </a:r>
            <a:r>
              <a:rPr lang="en-GB" altLang="zh-TW" dirty="0"/>
              <a:t>Bullet Point</a:t>
            </a:r>
            <a:r>
              <a:rPr lang="zh-TW" altLang="en-US" dirty="0"/>
              <a:t>文字</a:t>
            </a:r>
            <a:endParaRPr lang="en-US" altLang="zh-TW" dirty="0"/>
          </a:p>
          <a:p>
            <a:pPr marL="857250" marR="0" lvl="1" indent="-3429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 panose="020B0604020202020204" pitchFamily="34" charset="0"/>
              <a:buChar char="•"/>
              <a:tabLst/>
              <a:defRPr/>
            </a:pPr>
            <a:r>
              <a:rPr lang="zh-TW" altLang="en-US" dirty="0"/>
              <a:t>输入</a:t>
            </a:r>
            <a:r>
              <a:rPr lang="en-GB" altLang="zh-TW" dirty="0"/>
              <a:t>Bullet Point</a:t>
            </a:r>
            <a:r>
              <a:rPr lang="zh-TW" altLang="en-US" dirty="0"/>
              <a:t>文字</a:t>
            </a:r>
            <a:endParaRPr lang="en-US" altLang="zh-TW" dirty="0"/>
          </a:p>
          <a:p>
            <a:pPr marL="857250" marR="0" lvl="1" indent="-3429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 panose="020B0604020202020204" pitchFamily="34" charset="0"/>
              <a:buChar char="•"/>
              <a:tabLst/>
              <a:defRPr/>
            </a:pPr>
            <a:r>
              <a:rPr lang="zh-TW" altLang="en-US" dirty="0"/>
              <a:t>输入</a:t>
            </a:r>
            <a:r>
              <a:rPr lang="en-GB" altLang="zh-TW" dirty="0"/>
              <a:t>Bullet Point</a:t>
            </a:r>
            <a:r>
              <a:rPr lang="zh-TW" altLang="en-US" dirty="0"/>
              <a:t>文字</a:t>
            </a:r>
            <a:endParaRPr lang="en-US" altLang="zh-TW" dirty="0"/>
          </a:p>
          <a:p>
            <a:pPr marL="857250" marR="0" lvl="1" indent="-3429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 panose="020B0604020202020204" pitchFamily="34" charset="0"/>
              <a:buChar char="•"/>
              <a:tabLst/>
              <a:defRPr/>
            </a:pPr>
            <a:endParaRPr lang="en-US" altLang="zh-TW" dirty="0"/>
          </a:p>
          <a:p>
            <a:pPr marL="405000" marR="0" lvl="0" indent="-3429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 panose="020B0604020202020204" pitchFamily="34" charset="0"/>
              <a:buChar char="•"/>
              <a:tabLst/>
              <a:defRPr/>
            </a:pPr>
            <a:endParaRPr lang="en-US" altLang="zh-TW" dirty="0"/>
          </a:p>
          <a:p>
            <a:pPr lvl="1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98E92BF-7630-42AB-9F32-6F1708EF3DC2}"/>
              </a:ext>
            </a:extLst>
          </p:cNvPr>
          <p:cNvGrpSpPr/>
          <p:nvPr userDrawn="1"/>
        </p:nvGrpSpPr>
        <p:grpSpPr>
          <a:xfrm>
            <a:off x="9308184" y="-1195753"/>
            <a:ext cx="6356518" cy="6091845"/>
            <a:chOff x="12412863" y="-1195754"/>
            <a:chExt cx="8475357" cy="6091845"/>
          </a:xfrm>
        </p:grpSpPr>
        <p:pic>
          <p:nvPicPr>
            <p:cNvPr id="7" name="Picture 6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E656B432-B484-496A-A985-74ADB33241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12863" y="0"/>
              <a:ext cx="2697714" cy="311685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9D82C43-AF8B-4BA9-A4AA-C6BDD9B204F1}"/>
                </a:ext>
              </a:extLst>
            </p:cNvPr>
            <p:cNvSpPr/>
            <p:nvPr userDrawn="1"/>
          </p:nvSpPr>
          <p:spPr>
            <a:xfrm>
              <a:off x="12412863" y="-1195754"/>
              <a:ext cx="998337" cy="998337"/>
            </a:xfrm>
            <a:prstGeom prst="rect">
              <a:avLst/>
            </a:prstGeom>
            <a:solidFill>
              <a:srgbClr val="915A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8D4A47B-9225-4410-8C2E-1ED8C747124D}"/>
                </a:ext>
              </a:extLst>
            </p:cNvPr>
            <p:cNvSpPr/>
            <p:nvPr userDrawn="1"/>
          </p:nvSpPr>
          <p:spPr>
            <a:xfrm>
              <a:off x="15314517" y="-1195754"/>
              <a:ext cx="998337" cy="9983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700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黑</a:t>
              </a:r>
              <a:endParaRPr lang="en-GB" sz="10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576F865-7346-4995-87DE-B25C7F46CEF7}"/>
                </a:ext>
              </a:extLst>
            </p:cNvPr>
            <p:cNvSpPr txBox="1"/>
            <p:nvPr userDrawn="1"/>
          </p:nvSpPr>
          <p:spPr>
            <a:xfrm>
              <a:off x="12412863" y="3429000"/>
              <a:ext cx="2697714" cy="14670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小标题</a:t>
              </a:r>
              <a:r>
                <a:rPr lang="en-US" altLang="zh-TW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40 (Bold)</a:t>
              </a:r>
              <a:endParaRPr lang="en-GB" sz="18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pic>
          <p:nvPicPr>
            <p:cNvPr id="11" name="Picture 10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A5E417C5-C0B6-4C4D-9644-0FAC28B165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5314517" y="-22862"/>
              <a:ext cx="2693343" cy="313971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B1A4B62-C64C-4183-A606-B658F33C5A48}"/>
                </a:ext>
              </a:extLst>
            </p:cNvPr>
            <p:cNvSpPr txBox="1"/>
            <p:nvPr userDrawn="1"/>
          </p:nvSpPr>
          <p:spPr>
            <a:xfrm>
              <a:off x="15314517" y="3429000"/>
              <a:ext cx="2693343" cy="1073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內容字文字</a:t>
              </a:r>
              <a:r>
                <a:rPr lang="en-US" altLang="zh-TW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30</a:t>
              </a:r>
              <a:endParaRPr lang="en-GB" sz="18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D491036-B08E-4A33-9902-F0ECA5BAA8C2}"/>
                </a:ext>
              </a:extLst>
            </p:cNvPr>
            <p:cNvSpPr txBox="1"/>
            <p:nvPr userDrawn="1"/>
          </p:nvSpPr>
          <p:spPr>
            <a:xfrm>
              <a:off x="15314517" y="4644343"/>
              <a:ext cx="5573703" cy="2517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altLang="zh-TW" sz="1500" b="0" i="0" u="none" strike="noStrike" cap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(</a:t>
              </a:r>
              <a:r>
                <a:rPr lang="zh-TW" altLang="en-US" sz="1500" b="0" i="0" u="none" strike="noStrike" cap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內容</a:t>
              </a:r>
              <a:r>
                <a:rPr lang="zh-CN" altLang="en-US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不要小于</a:t>
              </a:r>
              <a:r>
                <a:rPr lang="en-US" altLang="zh-CN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30</a:t>
              </a:r>
              <a:r>
                <a:rPr lang="zh-CN" altLang="en-US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，若不够位置可放在下一页</a:t>
              </a:r>
              <a:r>
                <a:rPr lang="en-US" altLang="zh-CN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)</a:t>
              </a:r>
              <a:endParaRPr lang="en-US" altLang="zh-TW" sz="1800" b="0" u="none" dirty="0">
                <a:solidFill>
                  <a:schemeClr val="tx1"/>
                </a:solidFill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3491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  <p15:guide id="2" orient="horz" pos="459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证道：小标题+图片+文字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32AE4C-595E-4229-A12E-27A81E5BE2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Google Shape;65;p8">
            <a:extLst>
              <a:ext uri="{FF2B5EF4-FFF2-40B4-BE49-F238E27FC236}">
                <a16:creationId xmlns:a16="http://schemas.microsoft.com/office/drawing/2014/main" id="{713A59E9-927E-4D85-81EE-A6AE67A562C1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790303" y="154305"/>
            <a:ext cx="3517344" cy="574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000" b="1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CN" altLang="en-US"/>
              <a:t>输入标题</a:t>
            </a:r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474CD9D-50EB-4249-B2B5-942C4051DDF1}"/>
              </a:ext>
            </a:extLst>
          </p:cNvPr>
          <p:cNvGrpSpPr/>
          <p:nvPr userDrawn="1"/>
        </p:nvGrpSpPr>
        <p:grpSpPr>
          <a:xfrm>
            <a:off x="9308184" y="-1195753"/>
            <a:ext cx="6356518" cy="6091845"/>
            <a:chOff x="12412863" y="-1195754"/>
            <a:chExt cx="8475357" cy="6091845"/>
          </a:xfrm>
        </p:grpSpPr>
        <p:pic>
          <p:nvPicPr>
            <p:cNvPr id="7" name="Picture 6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122C5D6E-A7FF-4181-A6DD-470660A379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12863" y="0"/>
              <a:ext cx="2697714" cy="311685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CE76309-B38B-4985-B8EC-0AEEEDE3FB87}"/>
                </a:ext>
              </a:extLst>
            </p:cNvPr>
            <p:cNvSpPr/>
            <p:nvPr userDrawn="1"/>
          </p:nvSpPr>
          <p:spPr>
            <a:xfrm>
              <a:off x="12412863" y="-1195754"/>
              <a:ext cx="998337" cy="998337"/>
            </a:xfrm>
            <a:prstGeom prst="rect">
              <a:avLst/>
            </a:prstGeom>
            <a:solidFill>
              <a:srgbClr val="915A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BD4FCE9-17DD-473A-8CD5-8CABEF791EE4}"/>
                </a:ext>
              </a:extLst>
            </p:cNvPr>
            <p:cNvSpPr/>
            <p:nvPr userDrawn="1"/>
          </p:nvSpPr>
          <p:spPr>
            <a:xfrm>
              <a:off x="15314517" y="-1195754"/>
              <a:ext cx="998337" cy="9983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700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黑</a:t>
              </a:r>
              <a:endParaRPr lang="en-GB" sz="10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367A6C1-344A-4C30-9EC8-99FEBE8B5390}"/>
                </a:ext>
              </a:extLst>
            </p:cNvPr>
            <p:cNvSpPr txBox="1"/>
            <p:nvPr userDrawn="1"/>
          </p:nvSpPr>
          <p:spPr>
            <a:xfrm>
              <a:off x="12412863" y="3429000"/>
              <a:ext cx="2697714" cy="14670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小标题</a:t>
              </a:r>
              <a:r>
                <a:rPr lang="en-US" altLang="zh-TW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40 (Bold)</a:t>
              </a:r>
              <a:endParaRPr lang="en-GB" sz="18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pic>
          <p:nvPicPr>
            <p:cNvPr id="11" name="Picture 10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6EE3B9AC-0F8D-4074-B62A-A8E69ABC63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5314517" y="-22862"/>
              <a:ext cx="2693343" cy="313971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18F2BC8-8AFE-42E5-B5BA-AA196ED8DB77}"/>
                </a:ext>
              </a:extLst>
            </p:cNvPr>
            <p:cNvSpPr txBox="1"/>
            <p:nvPr userDrawn="1"/>
          </p:nvSpPr>
          <p:spPr>
            <a:xfrm>
              <a:off x="15314517" y="3429000"/>
              <a:ext cx="2693343" cy="1073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內容字文字</a:t>
              </a:r>
              <a:r>
                <a:rPr lang="en-US" altLang="zh-TW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30</a:t>
              </a:r>
              <a:endParaRPr lang="en-GB" sz="18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6DEE395-FABC-44AB-A7E6-4B051EA7F5D7}"/>
                </a:ext>
              </a:extLst>
            </p:cNvPr>
            <p:cNvSpPr txBox="1"/>
            <p:nvPr userDrawn="1"/>
          </p:nvSpPr>
          <p:spPr>
            <a:xfrm>
              <a:off x="15314517" y="4644343"/>
              <a:ext cx="5573703" cy="2517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altLang="zh-TW" sz="1500" b="0" i="0" u="none" strike="noStrike" cap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(</a:t>
              </a:r>
              <a:r>
                <a:rPr lang="zh-TW" altLang="en-US" sz="1500" b="0" i="0" u="none" strike="noStrike" cap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內容</a:t>
              </a:r>
              <a:r>
                <a:rPr lang="zh-CN" altLang="en-US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不要小于</a:t>
              </a:r>
              <a:r>
                <a:rPr lang="en-US" altLang="zh-CN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30</a:t>
              </a:r>
              <a:r>
                <a:rPr lang="zh-CN" altLang="en-US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，若不够位置可放在下一页</a:t>
              </a:r>
              <a:r>
                <a:rPr lang="en-US" altLang="zh-CN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)</a:t>
              </a:r>
              <a:endParaRPr lang="en-US" altLang="zh-TW" sz="1800" b="0" u="none" dirty="0">
                <a:solidFill>
                  <a:schemeClr val="tx1"/>
                </a:solidFill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sp>
        <p:nvSpPr>
          <p:cNvPr id="14" name="Google Shape;31;p3">
            <a:extLst>
              <a:ext uri="{FF2B5EF4-FFF2-40B4-BE49-F238E27FC236}">
                <a16:creationId xmlns:a16="http://schemas.microsoft.com/office/drawing/2014/main" id="{1F323E3E-330D-4144-93BF-46998CB84D76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793161" y="1089028"/>
            <a:ext cx="3644300" cy="4571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+mj-lt"/>
              <a:buNone/>
              <a:defRPr sz="2250" baseline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250">
                <a:latin typeface="Teko"/>
                <a:ea typeface="Teko"/>
                <a:cs typeface="Teko"/>
                <a:sym typeface="Teko"/>
              </a:defRPr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TW" altLang="en-US" dirty="0"/>
              <a:t>输入纯文字</a:t>
            </a:r>
            <a:endParaRPr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4FEF08EF-F5AC-45AA-8286-267611E81D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706542" y="1089026"/>
            <a:ext cx="3644300" cy="4572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5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zh-TW" altLang="en-US" dirty="0"/>
              <a:t>请放置图片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0216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 userDrawn="1">
          <p15:clr>
            <a:srgbClr val="FBAE40"/>
          </p15:clr>
        </p15:guide>
        <p15:guide id="2" orient="horz" pos="686" userDrawn="1">
          <p15:clr>
            <a:srgbClr val="FBAE40"/>
          </p15:clr>
        </p15:guide>
        <p15:guide id="3" orient="horz" pos="3566" userDrawn="1">
          <p15:clr>
            <a:srgbClr val="FBAE40"/>
          </p15:clr>
        </p15:guide>
        <p15:guide id="4" pos="2965" userDrawn="1">
          <p15:clr>
            <a:srgbClr val="FBAE40"/>
          </p15:clr>
        </p15:guide>
        <p15:guide id="5" pos="2795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证道：小标题+图片+文字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F5B201-1E18-44CA-B3AC-3E40309F45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Google Shape;65;p8">
            <a:extLst>
              <a:ext uri="{FF2B5EF4-FFF2-40B4-BE49-F238E27FC236}">
                <a16:creationId xmlns:a16="http://schemas.microsoft.com/office/drawing/2014/main" id="{8404B7A9-86BA-4C4D-928B-AC4E8A614D88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790303" y="154305"/>
            <a:ext cx="3517344" cy="574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000" b="1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CN" altLang="en-US"/>
              <a:t>输入标题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9D35AA0-6FBD-46D0-A5D9-28446CD1A643}"/>
              </a:ext>
            </a:extLst>
          </p:cNvPr>
          <p:cNvGrpSpPr/>
          <p:nvPr userDrawn="1"/>
        </p:nvGrpSpPr>
        <p:grpSpPr>
          <a:xfrm>
            <a:off x="9308184" y="-1195753"/>
            <a:ext cx="6356518" cy="6091845"/>
            <a:chOff x="12412863" y="-1195754"/>
            <a:chExt cx="8475357" cy="6091845"/>
          </a:xfrm>
        </p:grpSpPr>
        <p:pic>
          <p:nvPicPr>
            <p:cNvPr id="6" name="Picture 5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324AA6A7-CF18-4E81-A7B8-632B89EEDD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12863" y="0"/>
              <a:ext cx="2697714" cy="311685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CBC534-D688-4C0A-BF45-C6C63ED7061E}"/>
                </a:ext>
              </a:extLst>
            </p:cNvPr>
            <p:cNvSpPr/>
            <p:nvPr userDrawn="1"/>
          </p:nvSpPr>
          <p:spPr>
            <a:xfrm>
              <a:off x="12412863" y="-1195754"/>
              <a:ext cx="998337" cy="998337"/>
            </a:xfrm>
            <a:prstGeom prst="rect">
              <a:avLst/>
            </a:prstGeom>
            <a:solidFill>
              <a:srgbClr val="915A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62C93F0-5959-4CEB-A669-5EE01A8D0FD6}"/>
                </a:ext>
              </a:extLst>
            </p:cNvPr>
            <p:cNvSpPr/>
            <p:nvPr userDrawn="1"/>
          </p:nvSpPr>
          <p:spPr>
            <a:xfrm>
              <a:off x="15314517" y="-1195754"/>
              <a:ext cx="998337" cy="9983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700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黑</a:t>
              </a:r>
              <a:endParaRPr lang="en-GB" sz="10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C99093E-20EA-4538-8799-8DC286A2F6BD}"/>
                </a:ext>
              </a:extLst>
            </p:cNvPr>
            <p:cNvSpPr txBox="1"/>
            <p:nvPr userDrawn="1"/>
          </p:nvSpPr>
          <p:spPr>
            <a:xfrm>
              <a:off x="12412863" y="3429000"/>
              <a:ext cx="2697714" cy="14670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小标题</a:t>
              </a:r>
              <a:r>
                <a:rPr lang="en-US" altLang="zh-TW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40 (Bold)</a:t>
              </a:r>
              <a:endParaRPr lang="en-GB" sz="18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pic>
          <p:nvPicPr>
            <p:cNvPr id="10" name="Picture 9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C9652184-0671-4BBE-92B7-CBB53A8187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5314517" y="-22862"/>
              <a:ext cx="2693343" cy="313971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309A4B7-81BA-4CE8-856E-5A42538A77BF}"/>
                </a:ext>
              </a:extLst>
            </p:cNvPr>
            <p:cNvSpPr txBox="1"/>
            <p:nvPr userDrawn="1"/>
          </p:nvSpPr>
          <p:spPr>
            <a:xfrm>
              <a:off x="15314517" y="3429000"/>
              <a:ext cx="2693343" cy="1073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內容字文字</a:t>
              </a:r>
              <a:r>
                <a:rPr lang="en-US" altLang="zh-TW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30</a:t>
              </a:r>
              <a:endParaRPr lang="en-GB" sz="18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F46BFF9-529E-496F-9023-BE444200D4C3}"/>
                </a:ext>
              </a:extLst>
            </p:cNvPr>
            <p:cNvSpPr txBox="1"/>
            <p:nvPr userDrawn="1"/>
          </p:nvSpPr>
          <p:spPr>
            <a:xfrm>
              <a:off x="15314517" y="4644343"/>
              <a:ext cx="5573703" cy="2517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altLang="zh-TW" sz="1500" b="0" i="0" u="none" strike="noStrike" cap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(</a:t>
              </a:r>
              <a:r>
                <a:rPr lang="zh-TW" altLang="en-US" sz="1500" b="0" i="0" u="none" strike="noStrike" cap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內容</a:t>
              </a:r>
              <a:r>
                <a:rPr lang="zh-CN" altLang="en-US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不要小于</a:t>
              </a:r>
              <a:r>
                <a:rPr lang="en-US" altLang="zh-CN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30</a:t>
              </a:r>
              <a:r>
                <a:rPr lang="zh-CN" altLang="en-US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，若不够位置可放在下一页</a:t>
              </a:r>
              <a:r>
                <a:rPr lang="en-US" altLang="zh-CN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)</a:t>
              </a:r>
              <a:endParaRPr lang="en-US" altLang="zh-TW" sz="1800" b="0" u="none" dirty="0">
                <a:solidFill>
                  <a:schemeClr val="tx1"/>
                </a:solidFill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sp>
        <p:nvSpPr>
          <p:cNvPr id="13" name="Google Shape;31;p3">
            <a:extLst>
              <a:ext uri="{FF2B5EF4-FFF2-40B4-BE49-F238E27FC236}">
                <a16:creationId xmlns:a16="http://schemas.microsoft.com/office/drawing/2014/main" id="{CD2525D5-0CB2-4089-9F55-F81B44F6E34F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6327553" y="1089028"/>
            <a:ext cx="2023286" cy="4571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+mj-lt"/>
              <a:buNone/>
              <a:defRPr sz="2250" baseline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250">
                <a:latin typeface="Teko"/>
                <a:ea typeface="Teko"/>
                <a:cs typeface="Teko"/>
                <a:sym typeface="Teko"/>
              </a:defRPr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TW" altLang="en-US" dirty="0"/>
              <a:t>输入纯文字</a:t>
            </a:r>
            <a:endParaRPr dirty="0"/>
          </a:p>
        </p:txBody>
      </p:sp>
      <p:sp>
        <p:nvSpPr>
          <p:cNvPr id="14" name="Picture Placeholder 15">
            <a:extLst>
              <a:ext uri="{FF2B5EF4-FFF2-40B4-BE49-F238E27FC236}">
                <a16:creationId xmlns:a16="http://schemas.microsoft.com/office/drawing/2014/main" id="{1D178FE3-683B-46A3-B313-A8985E16CAF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3162" y="1089026"/>
            <a:ext cx="5263548" cy="4572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5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zh-TW" altLang="en-US" dirty="0"/>
              <a:t>请放置图片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7060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6" userDrawn="1">
          <p15:clr>
            <a:srgbClr val="FBAE40"/>
          </p15:clr>
        </p15:guide>
        <p15:guide id="2" pos="3815" userDrawn="1">
          <p15:clr>
            <a:srgbClr val="FBAE40"/>
          </p15:clr>
        </p15:guide>
        <p15:guide id="3" orient="horz" pos="686" userDrawn="1">
          <p15:clr>
            <a:srgbClr val="FBAE40"/>
          </p15:clr>
        </p15:guide>
        <p15:guide id="4" orient="horz" pos="459" userDrawn="1">
          <p15:clr>
            <a:srgbClr val="FBAE40"/>
          </p15:clr>
        </p15:guide>
        <p15:guide id="5" orient="horz" pos="356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证道：小标题+图片+文字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E65A0D-60DA-4125-8E8C-E3E5F95132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Google Shape;65;p8">
            <a:extLst>
              <a:ext uri="{FF2B5EF4-FFF2-40B4-BE49-F238E27FC236}">
                <a16:creationId xmlns:a16="http://schemas.microsoft.com/office/drawing/2014/main" id="{BE374E05-64BB-410C-B879-6A002F890976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790303" y="154305"/>
            <a:ext cx="3517344" cy="574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000" b="1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CN" altLang="en-US"/>
              <a:t>输入标题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890F838-E45C-4BAE-9FE0-A94EB5E4C3E8}"/>
              </a:ext>
            </a:extLst>
          </p:cNvPr>
          <p:cNvGrpSpPr/>
          <p:nvPr userDrawn="1"/>
        </p:nvGrpSpPr>
        <p:grpSpPr>
          <a:xfrm>
            <a:off x="9308184" y="-1195753"/>
            <a:ext cx="6356518" cy="6091845"/>
            <a:chOff x="12412863" y="-1195754"/>
            <a:chExt cx="8475357" cy="6091845"/>
          </a:xfrm>
        </p:grpSpPr>
        <p:pic>
          <p:nvPicPr>
            <p:cNvPr id="6" name="Picture 5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1F00B058-38A6-472C-ACDA-383EA1B857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12863" y="0"/>
              <a:ext cx="2697714" cy="311685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4EA6686-CBDD-4DFC-AFA8-924B928543DB}"/>
                </a:ext>
              </a:extLst>
            </p:cNvPr>
            <p:cNvSpPr/>
            <p:nvPr userDrawn="1"/>
          </p:nvSpPr>
          <p:spPr>
            <a:xfrm>
              <a:off x="12412863" y="-1195754"/>
              <a:ext cx="998337" cy="998337"/>
            </a:xfrm>
            <a:prstGeom prst="rect">
              <a:avLst/>
            </a:prstGeom>
            <a:solidFill>
              <a:srgbClr val="915A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3371581-6C5F-4488-B569-98B2CB3DDF26}"/>
                </a:ext>
              </a:extLst>
            </p:cNvPr>
            <p:cNvSpPr/>
            <p:nvPr userDrawn="1"/>
          </p:nvSpPr>
          <p:spPr>
            <a:xfrm>
              <a:off x="15314517" y="-1195754"/>
              <a:ext cx="998337" cy="9983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700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黑</a:t>
              </a:r>
              <a:endParaRPr lang="en-GB" sz="10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1D8984-B35B-43CE-8350-9CA4B9F97E10}"/>
                </a:ext>
              </a:extLst>
            </p:cNvPr>
            <p:cNvSpPr txBox="1"/>
            <p:nvPr userDrawn="1"/>
          </p:nvSpPr>
          <p:spPr>
            <a:xfrm>
              <a:off x="12412863" y="3429000"/>
              <a:ext cx="2697714" cy="14670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小标题</a:t>
              </a:r>
              <a:r>
                <a:rPr lang="en-US" altLang="zh-TW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40 (Bold)</a:t>
              </a:r>
              <a:endParaRPr lang="en-GB" sz="18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pic>
          <p:nvPicPr>
            <p:cNvPr id="10" name="Picture 9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2594166D-1416-47EC-9A28-D2E8C3ADD4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5314517" y="-22862"/>
              <a:ext cx="2693343" cy="313971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B0E990A-33B2-4105-89D6-EFB4DE01E3AD}"/>
                </a:ext>
              </a:extLst>
            </p:cNvPr>
            <p:cNvSpPr txBox="1"/>
            <p:nvPr userDrawn="1"/>
          </p:nvSpPr>
          <p:spPr>
            <a:xfrm>
              <a:off x="15314517" y="3429000"/>
              <a:ext cx="2693343" cy="1073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內容字文字</a:t>
              </a:r>
              <a:r>
                <a:rPr lang="en-US" altLang="zh-TW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30</a:t>
              </a:r>
              <a:endParaRPr lang="en-GB" sz="18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BB8D449-2CAC-420E-B994-CB1CBBCEC846}"/>
                </a:ext>
              </a:extLst>
            </p:cNvPr>
            <p:cNvSpPr txBox="1"/>
            <p:nvPr userDrawn="1"/>
          </p:nvSpPr>
          <p:spPr>
            <a:xfrm>
              <a:off x="15314517" y="4644343"/>
              <a:ext cx="5573703" cy="2517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altLang="zh-TW" sz="1500" b="0" i="0" u="none" strike="noStrike" cap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(</a:t>
              </a:r>
              <a:r>
                <a:rPr lang="zh-TW" altLang="en-US" sz="1500" b="0" i="0" u="none" strike="noStrike" cap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內容</a:t>
              </a:r>
              <a:r>
                <a:rPr lang="zh-CN" altLang="en-US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不要小于</a:t>
              </a:r>
              <a:r>
                <a:rPr lang="en-US" altLang="zh-CN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30</a:t>
              </a:r>
              <a:r>
                <a:rPr lang="zh-CN" altLang="en-US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，若不够位置可放在下一页</a:t>
              </a:r>
              <a:r>
                <a:rPr lang="en-US" altLang="zh-CN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)</a:t>
              </a:r>
              <a:endParaRPr lang="en-US" altLang="zh-TW" sz="1800" b="0" u="none" dirty="0">
                <a:solidFill>
                  <a:schemeClr val="tx1"/>
                </a:solidFill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sp>
        <p:nvSpPr>
          <p:cNvPr id="13" name="Google Shape;31;p3">
            <a:extLst>
              <a:ext uri="{FF2B5EF4-FFF2-40B4-BE49-F238E27FC236}">
                <a16:creationId xmlns:a16="http://schemas.microsoft.com/office/drawing/2014/main" id="{7699E2EA-510E-43A7-85A2-1E584FB68518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793160" y="5049838"/>
            <a:ext cx="7557681" cy="935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+mj-lt"/>
              <a:buNone/>
              <a:defRPr sz="2250" baseline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250">
                <a:latin typeface="Teko"/>
                <a:ea typeface="Teko"/>
                <a:cs typeface="Teko"/>
                <a:sym typeface="Teko"/>
              </a:defRPr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TW" altLang="en-US" dirty="0"/>
              <a:t>输入纯文字</a:t>
            </a:r>
            <a:endParaRPr dirty="0"/>
          </a:p>
        </p:txBody>
      </p:sp>
      <p:sp>
        <p:nvSpPr>
          <p:cNvPr id="14" name="Picture Placeholder 15">
            <a:extLst>
              <a:ext uri="{FF2B5EF4-FFF2-40B4-BE49-F238E27FC236}">
                <a16:creationId xmlns:a16="http://schemas.microsoft.com/office/drawing/2014/main" id="{F22AF2ED-5993-47E0-BA9B-AEF3E54EFB7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0304" y="1089029"/>
            <a:ext cx="7560538" cy="360044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5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zh-TW" altLang="en-US" dirty="0"/>
              <a:t>请放置图片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4605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 userDrawn="1">
          <p15:clr>
            <a:srgbClr val="FBAE40"/>
          </p15:clr>
        </p15:guide>
        <p15:guide id="2" orient="horz" pos="686" userDrawn="1">
          <p15:clr>
            <a:srgbClr val="FBAE40"/>
          </p15:clr>
        </p15:guide>
        <p15:guide id="3" orient="horz" pos="3770" userDrawn="1">
          <p15:clr>
            <a:srgbClr val="FBAE40"/>
          </p15:clr>
        </p15:guide>
        <p15:guide id="4" orient="horz" pos="3181" userDrawn="1">
          <p15:clr>
            <a:srgbClr val="FBAE40"/>
          </p15:clr>
        </p15:guide>
        <p15:guide id="5" orient="horz" pos="295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证道：小标题+图片+文字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A47862-ED36-4CDC-8F81-4C1C86FEC7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Google Shape;65;p8">
            <a:extLst>
              <a:ext uri="{FF2B5EF4-FFF2-40B4-BE49-F238E27FC236}">
                <a16:creationId xmlns:a16="http://schemas.microsoft.com/office/drawing/2014/main" id="{BF98DBCB-7B18-4B5A-8534-0227C1D1C4D8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790303" y="154305"/>
            <a:ext cx="3517344" cy="574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000" b="1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CN" altLang="en-US"/>
              <a:t>输入标题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D57BB61-08EA-4963-8A84-07824F887695}"/>
              </a:ext>
            </a:extLst>
          </p:cNvPr>
          <p:cNvGrpSpPr/>
          <p:nvPr userDrawn="1"/>
        </p:nvGrpSpPr>
        <p:grpSpPr>
          <a:xfrm>
            <a:off x="9308184" y="-1195753"/>
            <a:ext cx="6356518" cy="6091845"/>
            <a:chOff x="12412863" y="-1195754"/>
            <a:chExt cx="8475357" cy="6091845"/>
          </a:xfrm>
        </p:grpSpPr>
        <p:pic>
          <p:nvPicPr>
            <p:cNvPr id="6" name="Picture 5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386B68EA-D5CE-4B32-9EDE-6F7574E820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12863" y="0"/>
              <a:ext cx="2697714" cy="311685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45DECE9-2649-47EA-A830-A1F09B5B615A}"/>
                </a:ext>
              </a:extLst>
            </p:cNvPr>
            <p:cNvSpPr/>
            <p:nvPr userDrawn="1"/>
          </p:nvSpPr>
          <p:spPr>
            <a:xfrm>
              <a:off x="12412863" y="-1195754"/>
              <a:ext cx="998337" cy="998337"/>
            </a:xfrm>
            <a:prstGeom prst="rect">
              <a:avLst/>
            </a:prstGeom>
            <a:solidFill>
              <a:srgbClr val="915A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247C9E7-A834-48D9-BEAD-0F0B022B803E}"/>
                </a:ext>
              </a:extLst>
            </p:cNvPr>
            <p:cNvSpPr/>
            <p:nvPr userDrawn="1"/>
          </p:nvSpPr>
          <p:spPr>
            <a:xfrm>
              <a:off x="15314517" y="-1195754"/>
              <a:ext cx="998337" cy="9983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700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黑</a:t>
              </a:r>
              <a:endParaRPr lang="en-GB" sz="10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7275FDB-E38C-4DE4-BA40-44D91F83C1A8}"/>
                </a:ext>
              </a:extLst>
            </p:cNvPr>
            <p:cNvSpPr txBox="1"/>
            <p:nvPr userDrawn="1"/>
          </p:nvSpPr>
          <p:spPr>
            <a:xfrm>
              <a:off x="12412863" y="3429000"/>
              <a:ext cx="2697714" cy="14670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小标题</a:t>
              </a:r>
              <a:r>
                <a:rPr lang="en-US" altLang="zh-TW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40 (Bold)</a:t>
              </a:r>
              <a:endParaRPr lang="en-GB" sz="18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pic>
          <p:nvPicPr>
            <p:cNvPr id="10" name="Picture 9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51E535BD-6CDA-4759-ABD3-60863B7C74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5314517" y="-22862"/>
              <a:ext cx="2693343" cy="313971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3508E86-CBEF-47DD-9FB0-6CF85F2F3D8E}"/>
                </a:ext>
              </a:extLst>
            </p:cNvPr>
            <p:cNvSpPr txBox="1"/>
            <p:nvPr userDrawn="1"/>
          </p:nvSpPr>
          <p:spPr>
            <a:xfrm>
              <a:off x="15314517" y="3429000"/>
              <a:ext cx="2693343" cy="1073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內容字文字</a:t>
              </a:r>
              <a:r>
                <a:rPr lang="en-US" altLang="zh-TW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30</a:t>
              </a:r>
              <a:endParaRPr lang="en-GB" sz="18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7195828-1878-422C-B402-B48E50F8719F}"/>
                </a:ext>
              </a:extLst>
            </p:cNvPr>
            <p:cNvSpPr txBox="1"/>
            <p:nvPr userDrawn="1"/>
          </p:nvSpPr>
          <p:spPr>
            <a:xfrm>
              <a:off x="15314517" y="4644343"/>
              <a:ext cx="5573703" cy="2517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altLang="zh-TW" sz="1500" b="0" i="0" u="none" strike="noStrike" cap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(</a:t>
              </a:r>
              <a:r>
                <a:rPr lang="zh-TW" altLang="en-US" sz="1500" b="0" i="0" u="none" strike="noStrike" cap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內容</a:t>
              </a:r>
              <a:r>
                <a:rPr lang="zh-CN" altLang="en-US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不要小于</a:t>
              </a:r>
              <a:r>
                <a:rPr lang="en-US" altLang="zh-CN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30</a:t>
              </a:r>
              <a:r>
                <a:rPr lang="zh-CN" altLang="en-US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，若不够位置可放在下一页</a:t>
              </a:r>
              <a:r>
                <a:rPr lang="en-US" altLang="zh-CN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)</a:t>
              </a:r>
              <a:endParaRPr lang="en-US" altLang="zh-TW" sz="1800" b="0" u="none" dirty="0">
                <a:solidFill>
                  <a:schemeClr val="tx1"/>
                </a:solidFill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sp>
        <p:nvSpPr>
          <p:cNvPr id="13" name="Google Shape;31;p3">
            <a:extLst>
              <a:ext uri="{FF2B5EF4-FFF2-40B4-BE49-F238E27FC236}">
                <a16:creationId xmlns:a16="http://schemas.microsoft.com/office/drawing/2014/main" id="{8A78224F-5F1F-4FC9-8AAC-B3A32E3A7AF5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793162" y="1089025"/>
            <a:ext cx="3644299" cy="4895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+mj-lt"/>
              <a:buNone/>
              <a:defRPr sz="2250" baseline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250">
                <a:latin typeface="Teko"/>
                <a:ea typeface="Teko"/>
                <a:cs typeface="Teko"/>
                <a:sym typeface="Teko"/>
              </a:defRPr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TW" altLang="en-US" dirty="0"/>
              <a:t>输入纯文字</a:t>
            </a:r>
            <a:endParaRPr dirty="0"/>
          </a:p>
        </p:txBody>
      </p:sp>
      <p:sp>
        <p:nvSpPr>
          <p:cNvPr id="14" name="Picture Placeholder 15">
            <a:extLst>
              <a:ext uri="{FF2B5EF4-FFF2-40B4-BE49-F238E27FC236}">
                <a16:creationId xmlns:a16="http://schemas.microsoft.com/office/drawing/2014/main" id="{327C8886-5DD7-45BF-B290-779AD4F7852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724955" y="-1"/>
            <a:ext cx="4394996" cy="605332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5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zh-TW" altLang="en-US" dirty="0"/>
              <a:t>请放置图片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28318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  <p15:guide id="2" orient="horz" pos="459" userDrawn="1">
          <p15:clr>
            <a:srgbClr val="FBAE40"/>
          </p15:clr>
        </p15:guide>
        <p15:guide id="3" orient="horz" pos="3816" userDrawn="1">
          <p15:clr>
            <a:srgbClr val="FBAE40"/>
          </p15:clr>
        </p15:guide>
        <p15:guide id="4" pos="2965" userDrawn="1">
          <p15:clr>
            <a:srgbClr val="FBAE40"/>
          </p15:clr>
        </p15:guide>
        <p15:guide id="5" pos="2795" userDrawn="1">
          <p15:clr>
            <a:srgbClr val="FBAE40"/>
          </p15:clr>
        </p15:guide>
        <p15:guide id="6" orient="horz" pos="377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证道：小标题+图片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C55A62-831F-43BD-9C25-8E2B01C043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Google Shape;65;p8">
            <a:extLst>
              <a:ext uri="{FF2B5EF4-FFF2-40B4-BE49-F238E27FC236}">
                <a16:creationId xmlns:a16="http://schemas.microsoft.com/office/drawing/2014/main" id="{1CE6CCEE-DF24-4924-9D00-E11C0858FEC5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790303" y="154305"/>
            <a:ext cx="3517344" cy="574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000" b="1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CN" altLang="en-US"/>
              <a:t>输入标题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02FD04C-C9F4-4BBC-ABB8-0239864CF021}"/>
              </a:ext>
            </a:extLst>
          </p:cNvPr>
          <p:cNvGrpSpPr/>
          <p:nvPr userDrawn="1"/>
        </p:nvGrpSpPr>
        <p:grpSpPr>
          <a:xfrm>
            <a:off x="9308185" y="-1195753"/>
            <a:ext cx="2023286" cy="6091845"/>
            <a:chOff x="12412863" y="-1195754"/>
            <a:chExt cx="2697714" cy="6091845"/>
          </a:xfrm>
        </p:grpSpPr>
        <p:pic>
          <p:nvPicPr>
            <p:cNvPr id="6" name="Picture 5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52B808A8-2B40-4C77-AAA4-A56B12C864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12863" y="0"/>
              <a:ext cx="2697714" cy="311685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B8E0428-0A58-44CA-A5BB-64FDE5FC76C3}"/>
                </a:ext>
              </a:extLst>
            </p:cNvPr>
            <p:cNvSpPr/>
            <p:nvPr userDrawn="1"/>
          </p:nvSpPr>
          <p:spPr>
            <a:xfrm>
              <a:off x="12412863" y="-1195754"/>
              <a:ext cx="998337" cy="998337"/>
            </a:xfrm>
            <a:prstGeom prst="rect">
              <a:avLst/>
            </a:prstGeom>
            <a:solidFill>
              <a:srgbClr val="915A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BD0E332-1E02-4586-855E-05CBE9786007}"/>
                </a:ext>
              </a:extLst>
            </p:cNvPr>
            <p:cNvSpPr txBox="1"/>
            <p:nvPr userDrawn="1"/>
          </p:nvSpPr>
          <p:spPr>
            <a:xfrm>
              <a:off x="12412863" y="3429000"/>
              <a:ext cx="2697714" cy="14670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小标题</a:t>
              </a:r>
              <a:r>
                <a:rPr lang="en-US" altLang="zh-TW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40 (Bold)</a:t>
              </a:r>
              <a:endParaRPr lang="en-GB" sz="18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sp>
        <p:nvSpPr>
          <p:cNvPr id="13" name="Picture Placeholder 15">
            <a:extLst>
              <a:ext uri="{FF2B5EF4-FFF2-40B4-BE49-F238E27FC236}">
                <a16:creationId xmlns:a16="http://schemas.microsoft.com/office/drawing/2014/main" id="{A95B6E5D-4BEA-4145-AB70-C6345142DBA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0304" y="1089027"/>
            <a:ext cx="7560538" cy="496887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5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zh-TW" altLang="en-US" dirty="0"/>
              <a:t>请放置图片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87766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 userDrawn="1">
          <p15:clr>
            <a:srgbClr val="FBAE40"/>
          </p15:clr>
        </p15:guide>
        <p15:guide id="2" orient="horz" pos="686" userDrawn="1">
          <p15:clr>
            <a:srgbClr val="FBAE40"/>
          </p15:clr>
        </p15:guide>
        <p15:guide id="3" orient="horz" pos="381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证道：小标题+图片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A6A88F-DD91-4D97-BAE0-9097C5246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Google Shape;65;p8">
            <a:extLst>
              <a:ext uri="{FF2B5EF4-FFF2-40B4-BE49-F238E27FC236}">
                <a16:creationId xmlns:a16="http://schemas.microsoft.com/office/drawing/2014/main" id="{D04625D4-8DA0-4148-90C1-BECCEE817F64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790303" y="154305"/>
            <a:ext cx="3517344" cy="574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000" b="1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CN" altLang="en-US"/>
              <a:t>输入标题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674B708-0DA3-4C22-A822-C1A31B685AFB}"/>
              </a:ext>
            </a:extLst>
          </p:cNvPr>
          <p:cNvGrpSpPr/>
          <p:nvPr userDrawn="1"/>
        </p:nvGrpSpPr>
        <p:grpSpPr>
          <a:xfrm>
            <a:off x="9308185" y="-1195753"/>
            <a:ext cx="2023286" cy="6091845"/>
            <a:chOff x="12412863" y="-1195754"/>
            <a:chExt cx="2697714" cy="6091845"/>
          </a:xfrm>
        </p:grpSpPr>
        <p:pic>
          <p:nvPicPr>
            <p:cNvPr id="6" name="Picture 5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3A068385-CA90-4658-9B61-1B75810CAA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12863" y="0"/>
              <a:ext cx="2697714" cy="311685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8B952E2-1253-473E-AF4E-D9C15C621C07}"/>
                </a:ext>
              </a:extLst>
            </p:cNvPr>
            <p:cNvSpPr/>
            <p:nvPr userDrawn="1"/>
          </p:nvSpPr>
          <p:spPr>
            <a:xfrm>
              <a:off x="12412863" y="-1195754"/>
              <a:ext cx="998337" cy="998337"/>
            </a:xfrm>
            <a:prstGeom prst="rect">
              <a:avLst/>
            </a:prstGeom>
            <a:solidFill>
              <a:srgbClr val="915A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114CD14-135E-4879-9DC8-B9D15555C88E}"/>
                </a:ext>
              </a:extLst>
            </p:cNvPr>
            <p:cNvSpPr txBox="1"/>
            <p:nvPr userDrawn="1"/>
          </p:nvSpPr>
          <p:spPr>
            <a:xfrm>
              <a:off x="12412863" y="3429000"/>
              <a:ext cx="2697714" cy="14670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小标题</a:t>
              </a:r>
              <a:r>
                <a:rPr lang="en-US" altLang="zh-TW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40 (Bold)</a:t>
              </a:r>
              <a:endParaRPr lang="en-GB" sz="18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17D7CE24-C0A1-4A48-BE8D-9C6BA3F956E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0304" y="1089027"/>
            <a:ext cx="3647158" cy="496887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5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zh-TW" altLang="en-US" dirty="0"/>
              <a:t>请放置图片</a:t>
            </a:r>
            <a:endParaRPr lang="en-GB" dirty="0"/>
          </a:p>
        </p:txBody>
      </p:sp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980F8A0D-1009-47ED-A23D-544EF7353AA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06541" y="1089027"/>
            <a:ext cx="3645694" cy="496887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5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zh-TW" altLang="en-US" dirty="0"/>
              <a:t>请放置图片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6963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 userDrawn="1">
          <p15:clr>
            <a:srgbClr val="FBAE40"/>
          </p15:clr>
        </p15:guide>
        <p15:guide id="2" orient="horz" pos="686" userDrawn="1">
          <p15:clr>
            <a:srgbClr val="FBAE40"/>
          </p15:clr>
        </p15:guide>
        <p15:guide id="3" orient="horz" pos="3816" userDrawn="1">
          <p15:clr>
            <a:srgbClr val="FBAE40"/>
          </p15:clr>
        </p15:guide>
        <p15:guide id="4" pos="2795" userDrawn="1">
          <p15:clr>
            <a:srgbClr val="FBAE40"/>
          </p15:clr>
        </p15:guide>
        <p15:guide id="5" pos="2965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证道：纯图片(Full Sprea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78D64C1-71A8-4D29-BB8C-E1DA8F4F4207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14D07A-7854-465B-A82C-E308BCE724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B9063623-E537-4393-B6B4-21511C69A1E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-2857" y="0"/>
            <a:ext cx="9146858" cy="6858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5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zh-TW" altLang="en-US" dirty="0"/>
              <a:t>请放置图片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10238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证道：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5D4B5A-5E49-41A5-B1E3-B28B666661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Google Shape;65;p8">
            <a:extLst>
              <a:ext uri="{FF2B5EF4-FFF2-40B4-BE49-F238E27FC236}">
                <a16:creationId xmlns:a16="http://schemas.microsoft.com/office/drawing/2014/main" id="{4A2A470A-A314-4DEE-A411-CA6553055895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790303" y="154305"/>
            <a:ext cx="3517344" cy="574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000" b="1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CN" altLang="en-US"/>
              <a:t>输入标题</a:t>
            </a:r>
            <a:endParaRPr lang="en-GB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E518A77-4651-4735-A2B8-90A58BF68F16}"/>
              </a:ext>
            </a:extLst>
          </p:cNvPr>
          <p:cNvGrpSpPr/>
          <p:nvPr userDrawn="1"/>
        </p:nvGrpSpPr>
        <p:grpSpPr>
          <a:xfrm>
            <a:off x="9308185" y="-1195753"/>
            <a:ext cx="2023286" cy="6091845"/>
            <a:chOff x="12412863" y="-1195754"/>
            <a:chExt cx="2697714" cy="6091845"/>
          </a:xfrm>
        </p:grpSpPr>
        <p:pic>
          <p:nvPicPr>
            <p:cNvPr id="8" name="Picture 7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2AB52253-7D8D-421C-8283-1AABBCF339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12863" y="0"/>
              <a:ext cx="2697714" cy="311685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24A4E9A-9048-4B20-829F-DD17609A1E0D}"/>
                </a:ext>
              </a:extLst>
            </p:cNvPr>
            <p:cNvSpPr/>
            <p:nvPr userDrawn="1"/>
          </p:nvSpPr>
          <p:spPr>
            <a:xfrm>
              <a:off x="12412863" y="-1195754"/>
              <a:ext cx="998337" cy="998337"/>
            </a:xfrm>
            <a:prstGeom prst="rect">
              <a:avLst/>
            </a:prstGeom>
            <a:solidFill>
              <a:srgbClr val="915A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3496749-8479-4423-B3BF-CEEA74A2E203}"/>
                </a:ext>
              </a:extLst>
            </p:cNvPr>
            <p:cNvSpPr txBox="1"/>
            <p:nvPr userDrawn="1"/>
          </p:nvSpPr>
          <p:spPr>
            <a:xfrm>
              <a:off x="12412863" y="3429000"/>
              <a:ext cx="2697714" cy="14670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小标题</a:t>
              </a:r>
              <a:r>
                <a:rPr lang="en-US" altLang="zh-TW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40 (Bold)</a:t>
              </a:r>
              <a:endParaRPr lang="en-GB" sz="18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sp>
        <p:nvSpPr>
          <p:cNvPr id="12" name="Media Placeholder 11">
            <a:extLst>
              <a:ext uri="{FF2B5EF4-FFF2-40B4-BE49-F238E27FC236}">
                <a16:creationId xmlns:a16="http://schemas.microsoft.com/office/drawing/2014/main" id="{ABD0AE5D-2B2C-48A9-9785-5F6BFF2B44DF}"/>
              </a:ext>
            </a:extLst>
          </p:cNvPr>
          <p:cNvSpPr>
            <a:spLocks noGrp="1"/>
          </p:cNvSpPr>
          <p:nvPr>
            <p:ph type="media" sz="quarter" idx="12" hasCustomPrompt="1"/>
          </p:nvPr>
        </p:nvSpPr>
        <p:spPr>
          <a:xfrm>
            <a:off x="791766" y="1089025"/>
            <a:ext cx="7578328" cy="4572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20000"/>
              </a:lnSpc>
              <a:buNone/>
              <a:defRPr sz="15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zh-TW" altLang="en-US" dirty="0"/>
              <a:t>请放置影片</a:t>
            </a:r>
            <a:r>
              <a:rPr lang="en-US" altLang="zh-TW" dirty="0"/>
              <a:t>,</a:t>
            </a:r>
          </a:p>
          <a:p>
            <a:r>
              <a:rPr lang="zh-CN" altLang="en-US" dirty="0"/>
              <a:t>并选择播放时使用全萤幕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6848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 userDrawn="1">
          <p15:clr>
            <a:srgbClr val="FBAE40"/>
          </p15:clr>
        </p15:guide>
        <p15:guide id="2" orient="horz" pos="686" userDrawn="1">
          <p15:clr>
            <a:srgbClr val="FBAE40"/>
          </p15:clr>
        </p15:guide>
        <p15:guide id="3" orient="horz" pos="3566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37093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3755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4020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01591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93302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2493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39302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36424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97948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6330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96636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证道-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9E45D0-B501-4235-B5D8-912C551844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Google Shape;27;p3">
            <a:extLst>
              <a:ext uri="{FF2B5EF4-FFF2-40B4-BE49-F238E27FC236}">
                <a16:creationId xmlns:a16="http://schemas.microsoft.com/office/drawing/2014/main" id="{26F359E9-774A-48A1-A629-071C048DA6F4}"/>
              </a:ext>
            </a:extLst>
          </p:cNvPr>
          <p:cNvSpPr txBox="1">
            <a:spLocks/>
          </p:cNvSpPr>
          <p:nvPr userDrawn="1"/>
        </p:nvSpPr>
        <p:spPr>
          <a:xfrm>
            <a:off x="793161" y="154305"/>
            <a:ext cx="3781697" cy="573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rgbClr val="4B376B"/>
              </a:buClr>
              <a:buSzPts val="4000"/>
              <a:buFont typeface="Teko"/>
              <a:buNone/>
              <a:defRPr sz="4000" b="0" i="0" u="none" strike="noStrike" cap="none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zh-TW" altLang="en-US" sz="3000" b="1" dirty="0"/>
              <a:t>证道</a:t>
            </a:r>
            <a:endParaRPr lang="en-GB" sz="3000" b="1" dirty="0"/>
          </a:p>
        </p:txBody>
      </p:sp>
      <p:sp>
        <p:nvSpPr>
          <p:cNvPr id="5" name="Google Shape;36;p4">
            <a:extLst>
              <a:ext uri="{FF2B5EF4-FFF2-40B4-BE49-F238E27FC236}">
                <a16:creationId xmlns:a16="http://schemas.microsoft.com/office/drawing/2014/main" id="{0C8BF5F0-AB86-46D1-9D74-3A28278983AC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4574857" y="1095121"/>
            <a:ext cx="3777378" cy="1627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4500" b="1"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TW" altLang="en-US" dirty="0"/>
              <a:t>输入主题</a:t>
            </a:r>
            <a:endParaRPr dirty="0"/>
          </a:p>
        </p:txBody>
      </p:sp>
      <p:sp>
        <p:nvSpPr>
          <p:cNvPr id="6" name="Google Shape;37;p4">
            <a:extLst>
              <a:ext uri="{FF2B5EF4-FFF2-40B4-BE49-F238E27FC236}">
                <a16:creationId xmlns:a16="http://schemas.microsoft.com/office/drawing/2014/main" id="{E5E121F7-10BA-410B-AF1B-3C802DF1C902}"/>
              </a:ext>
            </a:extLst>
          </p:cNvPr>
          <p:cNvSpPr txBox="1">
            <a:spLocks noGrp="1"/>
          </p:cNvSpPr>
          <p:nvPr>
            <p:ph type="body" idx="2" hasCustomPrompt="1"/>
          </p:nvPr>
        </p:nvSpPr>
        <p:spPr>
          <a:xfrm>
            <a:off x="4574857" y="3175639"/>
            <a:ext cx="3777379" cy="524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2700" b="1"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CN" altLang="en-US" dirty="0"/>
              <a:t>输入经文章节</a:t>
            </a:r>
            <a:endParaRPr dirty="0"/>
          </a:p>
        </p:txBody>
      </p:sp>
      <p:sp>
        <p:nvSpPr>
          <p:cNvPr id="7" name="Google Shape;38;p4">
            <a:extLst>
              <a:ext uri="{FF2B5EF4-FFF2-40B4-BE49-F238E27FC236}">
                <a16:creationId xmlns:a16="http://schemas.microsoft.com/office/drawing/2014/main" id="{F2F1AAD8-4F1D-421E-9245-4A9DE35AA397}"/>
              </a:ext>
            </a:extLst>
          </p:cNvPr>
          <p:cNvSpPr txBox="1">
            <a:spLocks noGrp="1"/>
          </p:cNvSpPr>
          <p:nvPr>
            <p:ph type="body" idx="3" hasCustomPrompt="1"/>
          </p:nvPr>
        </p:nvSpPr>
        <p:spPr>
          <a:xfrm>
            <a:off x="4574857" y="4209702"/>
            <a:ext cx="3777380" cy="1439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250" b="0"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TW" altLang="en-US" dirty="0"/>
              <a:t>输入讲员</a:t>
            </a:r>
            <a:endParaRPr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2EBC73A0-7A98-4428-9191-EF0E64D45AC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91767" y="1095122"/>
            <a:ext cx="3471863" cy="455383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5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zh-TW" altLang="en-US" dirty="0"/>
              <a:t>请放置图片</a:t>
            </a:r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CB0F25-4BA2-4C8B-931F-FC1132426A5B}"/>
              </a:ext>
            </a:extLst>
          </p:cNvPr>
          <p:cNvGrpSpPr/>
          <p:nvPr userDrawn="1"/>
        </p:nvGrpSpPr>
        <p:grpSpPr>
          <a:xfrm>
            <a:off x="9309647" y="-1195754"/>
            <a:ext cx="4198902" cy="8053754"/>
            <a:chOff x="12412863" y="-1195754"/>
            <a:chExt cx="5598536" cy="805375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D7BB7A5-F378-41DD-B444-9A547FD2C982}"/>
                </a:ext>
              </a:extLst>
            </p:cNvPr>
            <p:cNvSpPr/>
            <p:nvPr userDrawn="1"/>
          </p:nvSpPr>
          <p:spPr>
            <a:xfrm>
              <a:off x="15318056" y="-1195754"/>
              <a:ext cx="998337" cy="9983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700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黑</a:t>
              </a:r>
              <a:endParaRPr lang="en-GB" sz="10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pic>
          <p:nvPicPr>
            <p:cNvPr id="13" name="Picture 12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41649B83-CC37-40F3-9A92-D2685D4D34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5318056" y="-22862"/>
              <a:ext cx="2693343" cy="3139712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35005E8-1A21-4D94-9F34-40FF76412F03}"/>
                </a:ext>
              </a:extLst>
            </p:cNvPr>
            <p:cNvSpPr txBox="1"/>
            <p:nvPr userDrawn="1"/>
          </p:nvSpPr>
          <p:spPr>
            <a:xfrm>
              <a:off x="15318056" y="3429000"/>
              <a:ext cx="2693343" cy="34290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zh-TW" altLang="en-US" sz="1500" u="sng" dirty="0"/>
                <a:t>主题</a:t>
              </a:r>
              <a:r>
                <a:rPr lang="en-US" altLang="zh-TW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60</a:t>
              </a:r>
            </a:p>
            <a:p>
              <a:endParaRPr lang="en-US" altLang="zh-TW" sz="1500" b="0" u="none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zh-CN" altLang="en-US" sz="1500" u="sng" dirty="0"/>
                <a:t>经文章节</a:t>
              </a: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36</a:t>
              </a:r>
            </a:p>
            <a:p>
              <a:endParaRPr lang="en-US" altLang="zh-TW" sz="1500" b="0" u="none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zh-TW" altLang="en-US" sz="1500" u="sng" dirty="0"/>
                <a:t>讲员</a:t>
              </a:r>
              <a:endParaRPr lang="en-US" altLang="zh-TW" sz="1500" u="sng" dirty="0"/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30</a:t>
              </a: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lang="zh-TW" altLang="en-US" sz="1500" dirty="0"/>
            </a:p>
            <a:p>
              <a:endParaRPr lang="en-GB" sz="15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pic>
          <p:nvPicPr>
            <p:cNvPr id="15" name="Picture 14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C649E966-B3C2-4958-B484-8A272FB33B7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2412863" y="0"/>
              <a:ext cx="2697714" cy="311685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74534EB-D8A9-43F9-9B03-4DBB0A3887D7}"/>
                </a:ext>
              </a:extLst>
            </p:cNvPr>
            <p:cNvSpPr/>
            <p:nvPr userDrawn="1"/>
          </p:nvSpPr>
          <p:spPr>
            <a:xfrm>
              <a:off x="12412863" y="-1195754"/>
              <a:ext cx="998337" cy="998337"/>
            </a:xfrm>
            <a:prstGeom prst="rect">
              <a:avLst/>
            </a:prstGeom>
            <a:solidFill>
              <a:srgbClr val="915A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EF05E55-2B17-417E-98F5-7F588AA846D6}"/>
                </a:ext>
              </a:extLst>
            </p:cNvPr>
            <p:cNvSpPr txBox="1"/>
            <p:nvPr userDrawn="1"/>
          </p:nvSpPr>
          <p:spPr>
            <a:xfrm>
              <a:off x="12412863" y="3429000"/>
              <a:ext cx="2697714" cy="14670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小标题</a:t>
              </a:r>
              <a:r>
                <a:rPr lang="en-US" altLang="zh-TW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40 (Bold)</a:t>
              </a:r>
              <a:endParaRPr lang="en-GB" sz="18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0959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2" orient="horz" pos="686">
          <p15:clr>
            <a:srgbClr val="FBAE40"/>
          </p15:clr>
        </p15:guide>
        <p15:guide id="3" orient="horz" pos="3566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证道：小标题+纯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EE57C4-2713-4239-9E0E-C4858CFFEB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Google Shape;65;p8">
            <a:extLst>
              <a:ext uri="{FF2B5EF4-FFF2-40B4-BE49-F238E27FC236}">
                <a16:creationId xmlns:a16="http://schemas.microsoft.com/office/drawing/2014/main" id="{53670995-B77F-4B3D-823A-A4D637DF7992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790303" y="154305"/>
            <a:ext cx="3517344" cy="574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000" b="1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CN" altLang="en-US"/>
              <a:t>输入标题</a:t>
            </a:r>
            <a:endParaRPr lang="en-GB" dirty="0"/>
          </a:p>
        </p:txBody>
      </p:sp>
      <p:sp>
        <p:nvSpPr>
          <p:cNvPr id="12" name="Google Shape;31;p3">
            <a:extLst>
              <a:ext uri="{FF2B5EF4-FFF2-40B4-BE49-F238E27FC236}">
                <a16:creationId xmlns:a16="http://schemas.microsoft.com/office/drawing/2014/main" id="{B89A462B-5C3D-4B5B-9250-C3B3822E9B83}"/>
              </a:ext>
            </a:extLst>
          </p:cNvPr>
          <p:cNvSpPr txBox="1">
            <a:spLocks noGrp="1"/>
          </p:cNvSpPr>
          <p:nvPr userDrawn="1">
            <p:ph type="body" idx="1" hasCustomPrompt="1"/>
          </p:nvPr>
        </p:nvSpPr>
        <p:spPr>
          <a:xfrm>
            <a:off x="793160" y="1089025"/>
            <a:ext cx="7560537" cy="4892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+mj-lt"/>
              <a:buNone/>
              <a:defRPr sz="2250" baseline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250">
                <a:latin typeface="Teko"/>
                <a:ea typeface="Teko"/>
                <a:cs typeface="Teko"/>
                <a:sym typeface="Teko"/>
              </a:defRPr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TW" altLang="en-US" dirty="0"/>
              <a:t>输入纯文字</a:t>
            </a:r>
            <a:endParaRPr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BE12282-8FCC-4C8B-87FC-1E7B3EB24AD1}"/>
              </a:ext>
            </a:extLst>
          </p:cNvPr>
          <p:cNvGrpSpPr/>
          <p:nvPr userDrawn="1"/>
        </p:nvGrpSpPr>
        <p:grpSpPr>
          <a:xfrm>
            <a:off x="9308184" y="-1195753"/>
            <a:ext cx="6356518" cy="6091845"/>
            <a:chOff x="12412863" y="-1195754"/>
            <a:chExt cx="8475357" cy="6091845"/>
          </a:xfrm>
        </p:grpSpPr>
        <p:pic>
          <p:nvPicPr>
            <p:cNvPr id="6" name="Picture 5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BE9596A6-02BD-4A9D-83FD-FE43891F8BB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12863" y="0"/>
              <a:ext cx="2697714" cy="311685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49B7F72-603F-4F3B-8408-54473EAD80EA}"/>
                </a:ext>
              </a:extLst>
            </p:cNvPr>
            <p:cNvSpPr/>
            <p:nvPr userDrawn="1"/>
          </p:nvSpPr>
          <p:spPr>
            <a:xfrm>
              <a:off x="12412863" y="-1195754"/>
              <a:ext cx="998337" cy="998337"/>
            </a:xfrm>
            <a:prstGeom prst="rect">
              <a:avLst/>
            </a:prstGeom>
            <a:solidFill>
              <a:srgbClr val="915A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BAEDC94-4639-4AEB-9B19-C060F51C6051}"/>
                </a:ext>
              </a:extLst>
            </p:cNvPr>
            <p:cNvSpPr/>
            <p:nvPr userDrawn="1"/>
          </p:nvSpPr>
          <p:spPr>
            <a:xfrm>
              <a:off x="15314517" y="-1195754"/>
              <a:ext cx="998337" cy="9983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700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黑</a:t>
              </a:r>
              <a:endParaRPr lang="en-GB" sz="10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E441680-1C6C-42C4-9578-D2B0E7A74DA1}"/>
                </a:ext>
              </a:extLst>
            </p:cNvPr>
            <p:cNvSpPr txBox="1"/>
            <p:nvPr userDrawn="1"/>
          </p:nvSpPr>
          <p:spPr>
            <a:xfrm>
              <a:off x="12412863" y="3429000"/>
              <a:ext cx="2697714" cy="14670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小标题</a:t>
              </a:r>
              <a:r>
                <a:rPr lang="en-US" altLang="zh-TW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40 (Bold)</a:t>
              </a:r>
              <a:endParaRPr lang="en-GB" sz="18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pic>
          <p:nvPicPr>
            <p:cNvPr id="10" name="Picture 9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FD7331D4-A884-4693-A24E-E05F6A4EC5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5314517" y="-22862"/>
              <a:ext cx="2693343" cy="313971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BE0B4C2-6A50-40C8-B0FE-C656E93A6382}"/>
                </a:ext>
              </a:extLst>
            </p:cNvPr>
            <p:cNvSpPr txBox="1"/>
            <p:nvPr userDrawn="1"/>
          </p:nvSpPr>
          <p:spPr>
            <a:xfrm>
              <a:off x="15314517" y="3429000"/>
              <a:ext cx="2693343" cy="1073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內容字文字</a:t>
              </a:r>
              <a:r>
                <a:rPr lang="en-US" altLang="zh-TW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30</a:t>
              </a:r>
              <a:endParaRPr lang="en-GB" sz="18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D17AE13-BC98-41AA-8090-CFB470EBC002}"/>
                </a:ext>
              </a:extLst>
            </p:cNvPr>
            <p:cNvSpPr txBox="1"/>
            <p:nvPr userDrawn="1"/>
          </p:nvSpPr>
          <p:spPr>
            <a:xfrm>
              <a:off x="15314517" y="4644343"/>
              <a:ext cx="5573703" cy="2517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altLang="zh-TW" sz="1500" b="0" i="0" u="none" strike="noStrike" cap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(</a:t>
              </a:r>
              <a:r>
                <a:rPr lang="zh-TW" altLang="en-US" sz="1500" b="0" i="0" u="none" strike="noStrike" cap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內容</a:t>
              </a:r>
              <a:r>
                <a:rPr lang="zh-CN" altLang="en-US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不要小于</a:t>
              </a:r>
              <a:r>
                <a:rPr lang="en-US" altLang="zh-CN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30</a:t>
              </a:r>
              <a:r>
                <a:rPr lang="zh-CN" altLang="en-US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，若不够位置可放在下一页</a:t>
              </a:r>
              <a:r>
                <a:rPr lang="en-US" altLang="zh-CN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)</a:t>
              </a:r>
              <a:endParaRPr lang="en-US" altLang="zh-TW" sz="1800" b="0" u="none" dirty="0">
                <a:solidFill>
                  <a:schemeClr val="tx1"/>
                </a:solidFill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5697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2" orient="horz" pos="686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证道：小标题+图片+文字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A47862-ED36-4CDC-8F81-4C1C86FEC7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Google Shape;65;p8">
            <a:extLst>
              <a:ext uri="{FF2B5EF4-FFF2-40B4-BE49-F238E27FC236}">
                <a16:creationId xmlns:a16="http://schemas.microsoft.com/office/drawing/2014/main" id="{BF98DBCB-7B18-4B5A-8534-0227C1D1C4D8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790303" y="154305"/>
            <a:ext cx="3517344" cy="574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000" b="1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CN" altLang="en-US"/>
              <a:t>输入标题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D57BB61-08EA-4963-8A84-07824F887695}"/>
              </a:ext>
            </a:extLst>
          </p:cNvPr>
          <p:cNvGrpSpPr/>
          <p:nvPr userDrawn="1"/>
        </p:nvGrpSpPr>
        <p:grpSpPr>
          <a:xfrm>
            <a:off x="9308184" y="-1195753"/>
            <a:ext cx="6356518" cy="6091845"/>
            <a:chOff x="12412863" y="-1195754"/>
            <a:chExt cx="8475357" cy="6091845"/>
          </a:xfrm>
        </p:grpSpPr>
        <p:pic>
          <p:nvPicPr>
            <p:cNvPr id="6" name="Picture 5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386B68EA-D5CE-4B32-9EDE-6F7574E820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12863" y="0"/>
              <a:ext cx="2697714" cy="311685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45DECE9-2649-47EA-A830-A1F09B5B615A}"/>
                </a:ext>
              </a:extLst>
            </p:cNvPr>
            <p:cNvSpPr/>
            <p:nvPr userDrawn="1"/>
          </p:nvSpPr>
          <p:spPr>
            <a:xfrm>
              <a:off x="12412863" y="-1195754"/>
              <a:ext cx="998337" cy="998337"/>
            </a:xfrm>
            <a:prstGeom prst="rect">
              <a:avLst/>
            </a:prstGeom>
            <a:solidFill>
              <a:srgbClr val="915A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247C9E7-A834-48D9-BEAD-0F0B022B803E}"/>
                </a:ext>
              </a:extLst>
            </p:cNvPr>
            <p:cNvSpPr/>
            <p:nvPr userDrawn="1"/>
          </p:nvSpPr>
          <p:spPr>
            <a:xfrm>
              <a:off x="15314517" y="-1195754"/>
              <a:ext cx="998337" cy="9983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700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黑</a:t>
              </a:r>
              <a:endParaRPr lang="en-GB" sz="10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7275FDB-E38C-4DE4-BA40-44D91F83C1A8}"/>
                </a:ext>
              </a:extLst>
            </p:cNvPr>
            <p:cNvSpPr txBox="1"/>
            <p:nvPr userDrawn="1"/>
          </p:nvSpPr>
          <p:spPr>
            <a:xfrm>
              <a:off x="12412863" y="3429000"/>
              <a:ext cx="2697714" cy="14670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小标题</a:t>
              </a:r>
              <a:r>
                <a:rPr lang="en-US" altLang="zh-TW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40 (Bold)</a:t>
              </a:r>
              <a:endParaRPr lang="en-GB" sz="18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pic>
          <p:nvPicPr>
            <p:cNvPr id="10" name="Picture 9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51E535BD-6CDA-4759-ABD3-60863B7C74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5314517" y="-22862"/>
              <a:ext cx="2693343" cy="313971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3508E86-CBEF-47DD-9FB0-6CF85F2F3D8E}"/>
                </a:ext>
              </a:extLst>
            </p:cNvPr>
            <p:cNvSpPr txBox="1"/>
            <p:nvPr userDrawn="1"/>
          </p:nvSpPr>
          <p:spPr>
            <a:xfrm>
              <a:off x="15314517" y="3429000"/>
              <a:ext cx="2693343" cy="1073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內容字文字</a:t>
              </a:r>
              <a:r>
                <a:rPr lang="en-US" altLang="zh-TW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30</a:t>
              </a:r>
              <a:endParaRPr lang="en-GB" sz="18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7195828-1878-422C-B402-B48E50F8719F}"/>
                </a:ext>
              </a:extLst>
            </p:cNvPr>
            <p:cNvSpPr txBox="1"/>
            <p:nvPr userDrawn="1"/>
          </p:nvSpPr>
          <p:spPr>
            <a:xfrm>
              <a:off x="15314517" y="4644343"/>
              <a:ext cx="5573703" cy="2517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altLang="zh-TW" sz="1500" b="0" i="0" u="none" strike="noStrike" cap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(</a:t>
              </a:r>
              <a:r>
                <a:rPr lang="zh-TW" altLang="en-US" sz="1500" b="0" i="0" u="none" strike="noStrike" cap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內容</a:t>
              </a:r>
              <a:r>
                <a:rPr lang="zh-CN" altLang="en-US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不要小于</a:t>
              </a:r>
              <a:r>
                <a:rPr lang="en-US" altLang="zh-CN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30</a:t>
              </a:r>
              <a:r>
                <a:rPr lang="zh-CN" altLang="en-US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，若不够位置可放在下一页</a:t>
              </a:r>
              <a:r>
                <a:rPr lang="en-US" altLang="zh-CN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)</a:t>
              </a:r>
              <a:endParaRPr lang="en-US" altLang="zh-TW" sz="1800" b="0" u="none" dirty="0">
                <a:solidFill>
                  <a:schemeClr val="tx1"/>
                </a:solidFill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sp>
        <p:nvSpPr>
          <p:cNvPr id="13" name="Google Shape;31;p3">
            <a:extLst>
              <a:ext uri="{FF2B5EF4-FFF2-40B4-BE49-F238E27FC236}">
                <a16:creationId xmlns:a16="http://schemas.microsoft.com/office/drawing/2014/main" id="{8A78224F-5F1F-4FC9-8AAC-B3A32E3A7AF5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793162" y="1089025"/>
            <a:ext cx="3644299" cy="4895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+mj-lt"/>
              <a:buNone/>
              <a:defRPr sz="2250" baseline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250">
                <a:latin typeface="Teko"/>
                <a:ea typeface="Teko"/>
                <a:cs typeface="Teko"/>
                <a:sym typeface="Teko"/>
              </a:defRPr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TW" altLang="en-US" dirty="0"/>
              <a:t>输入纯文字</a:t>
            </a:r>
            <a:endParaRPr dirty="0"/>
          </a:p>
        </p:txBody>
      </p:sp>
      <p:sp>
        <p:nvSpPr>
          <p:cNvPr id="14" name="Picture Placeholder 15">
            <a:extLst>
              <a:ext uri="{FF2B5EF4-FFF2-40B4-BE49-F238E27FC236}">
                <a16:creationId xmlns:a16="http://schemas.microsoft.com/office/drawing/2014/main" id="{327C8886-5DD7-45BF-B290-779AD4F7852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724955" y="-1"/>
            <a:ext cx="4394996" cy="605332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5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zh-TW" altLang="en-US" dirty="0"/>
              <a:t>请放置图片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5352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>
          <p15:clr>
            <a:srgbClr val="FBAE40"/>
          </p15:clr>
        </p15:guide>
        <p15:guide id="2" orient="horz" pos="459">
          <p15:clr>
            <a:srgbClr val="FBAE40"/>
          </p15:clr>
        </p15:guide>
        <p15:guide id="3" orient="horz" pos="3816">
          <p15:clr>
            <a:srgbClr val="FBAE40"/>
          </p15:clr>
        </p15:guide>
        <p15:guide id="4" pos="2965">
          <p15:clr>
            <a:srgbClr val="FBAE40"/>
          </p15:clr>
        </p15:guide>
        <p15:guide id="5" pos="2795">
          <p15:clr>
            <a:srgbClr val="FBAE40"/>
          </p15:clr>
        </p15:guide>
        <p15:guide id="6" orient="horz" pos="377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证道：小标题+图片+文字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32AE4C-595E-4229-A12E-27A81E5BE2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Google Shape;65;p8">
            <a:extLst>
              <a:ext uri="{FF2B5EF4-FFF2-40B4-BE49-F238E27FC236}">
                <a16:creationId xmlns:a16="http://schemas.microsoft.com/office/drawing/2014/main" id="{713A59E9-927E-4D85-81EE-A6AE67A562C1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790303" y="154305"/>
            <a:ext cx="3517344" cy="574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000" b="1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CN" altLang="en-US"/>
              <a:t>输入标题</a:t>
            </a:r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474CD9D-50EB-4249-B2B5-942C4051DDF1}"/>
              </a:ext>
            </a:extLst>
          </p:cNvPr>
          <p:cNvGrpSpPr/>
          <p:nvPr userDrawn="1"/>
        </p:nvGrpSpPr>
        <p:grpSpPr>
          <a:xfrm>
            <a:off x="9308184" y="-1195753"/>
            <a:ext cx="6356518" cy="6091845"/>
            <a:chOff x="12412863" y="-1195754"/>
            <a:chExt cx="8475357" cy="6091845"/>
          </a:xfrm>
        </p:grpSpPr>
        <p:pic>
          <p:nvPicPr>
            <p:cNvPr id="7" name="Picture 6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122C5D6E-A7FF-4181-A6DD-470660A379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12863" y="0"/>
              <a:ext cx="2697714" cy="311685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CE76309-B38B-4985-B8EC-0AEEEDE3FB87}"/>
                </a:ext>
              </a:extLst>
            </p:cNvPr>
            <p:cNvSpPr/>
            <p:nvPr userDrawn="1"/>
          </p:nvSpPr>
          <p:spPr>
            <a:xfrm>
              <a:off x="12412863" y="-1195754"/>
              <a:ext cx="998337" cy="998337"/>
            </a:xfrm>
            <a:prstGeom prst="rect">
              <a:avLst/>
            </a:prstGeom>
            <a:solidFill>
              <a:srgbClr val="915A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BD4FCE9-17DD-473A-8CD5-8CABEF791EE4}"/>
                </a:ext>
              </a:extLst>
            </p:cNvPr>
            <p:cNvSpPr/>
            <p:nvPr userDrawn="1"/>
          </p:nvSpPr>
          <p:spPr>
            <a:xfrm>
              <a:off x="15314517" y="-1195754"/>
              <a:ext cx="998337" cy="9983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700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黑</a:t>
              </a:r>
              <a:endParaRPr lang="en-GB" sz="105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367A6C1-344A-4C30-9EC8-99FEBE8B5390}"/>
                </a:ext>
              </a:extLst>
            </p:cNvPr>
            <p:cNvSpPr txBox="1"/>
            <p:nvPr userDrawn="1"/>
          </p:nvSpPr>
          <p:spPr>
            <a:xfrm>
              <a:off x="12412863" y="3429000"/>
              <a:ext cx="2697714" cy="14670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小标题</a:t>
              </a:r>
              <a:r>
                <a:rPr lang="en-US" altLang="zh-TW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1" u="sng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1" u="none" dirty="0">
                  <a:solidFill>
                    <a:srgbClr val="915A32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40 (Bold)</a:t>
              </a:r>
              <a:endParaRPr lang="en-GB" sz="1800" b="1" u="sng" dirty="0">
                <a:solidFill>
                  <a:srgbClr val="915A3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pic>
          <p:nvPicPr>
            <p:cNvPr id="11" name="Picture 10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6EE3B9AC-0F8D-4074-B62A-A8E69ABC63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5314517" y="-22862"/>
              <a:ext cx="2693343" cy="313971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18F2BC8-8AFE-42E5-B5BA-AA196ED8DB77}"/>
                </a:ext>
              </a:extLst>
            </p:cNvPr>
            <p:cNvSpPr txBox="1"/>
            <p:nvPr userDrawn="1"/>
          </p:nvSpPr>
          <p:spPr>
            <a:xfrm>
              <a:off x="15314517" y="3429000"/>
              <a:ext cx="2693343" cy="1073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zh-TW" altLang="en-US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內容字文字</a:t>
              </a:r>
              <a:r>
                <a:rPr lang="en-US" altLang="zh-TW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-</a:t>
              </a:r>
              <a:r>
                <a:rPr lang="zh-TW" altLang="en-US" sz="1500" b="0" u="sng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颜色</a:t>
              </a:r>
              <a:endParaRPr lang="en-US" altLang="zh-TW" sz="15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Microsoft JhengHei</a:t>
              </a:r>
            </a:p>
            <a:p>
              <a:r>
                <a:rPr lang="en-US" altLang="zh-TW" sz="1500" b="0" u="none" dirty="0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Font Size: 30</a:t>
              </a:r>
              <a:endParaRPr lang="en-GB" sz="1800" b="0" u="sng" dirty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6DEE395-FABC-44AB-A7E6-4B051EA7F5D7}"/>
                </a:ext>
              </a:extLst>
            </p:cNvPr>
            <p:cNvSpPr txBox="1"/>
            <p:nvPr userDrawn="1"/>
          </p:nvSpPr>
          <p:spPr>
            <a:xfrm>
              <a:off x="15314517" y="4644343"/>
              <a:ext cx="5573703" cy="2517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altLang="zh-TW" sz="1500" b="0" i="0" u="none" strike="noStrike" cap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(</a:t>
              </a:r>
              <a:r>
                <a:rPr lang="zh-TW" altLang="en-US" sz="1500" b="0" i="0" u="none" strike="noStrike" cap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rPr>
                <a:t>內容</a:t>
              </a:r>
              <a:r>
                <a:rPr lang="zh-CN" altLang="en-US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不要小于</a:t>
              </a:r>
              <a:r>
                <a:rPr lang="en-US" altLang="zh-CN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30</a:t>
              </a:r>
              <a:r>
                <a:rPr lang="zh-CN" altLang="en-US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，若不够位置可放在下一页</a:t>
              </a:r>
              <a:r>
                <a:rPr lang="en-US" altLang="zh-CN" sz="1500" b="0" u="none" dirty="0">
                  <a:solidFill>
                    <a:schemeClr val="tx1"/>
                  </a:solidFill>
                  <a:highlight>
                    <a:srgbClr val="FFFF00"/>
                  </a:highlight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)</a:t>
              </a:r>
              <a:endParaRPr lang="en-US" altLang="zh-TW" sz="1800" b="0" u="none" dirty="0">
                <a:solidFill>
                  <a:schemeClr val="tx1"/>
                </a:solidFill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sp>
        <p:nvSpPr>
          <p:cNvPr id="14" name="Google Shape;31;p3">
            <a:extLst>
              <a:ext uri="{FF2B5EF4-FFF2-40B4-BE49-F238E27FC236}">
                <a16:creationId xmlns:a16="http://schemas.microsoft.com/office/drawing/2014/main" id="{1F323E3E-330D-4144-93BF-46998CB84D76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793161" y="1089028"/>
            <a:ext cx="3644300" cy="4571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+mj-lt"/>
              <a:buNone/>
              <a:defRPr sz="2250" baseline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eko"/>
                <a:sym typeface="Teko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2250">
                <a:latin typeface="Teko"/>
                <a:ea typeface="Teko"/>
                <a:cs typeface="Teko"/>
                <a:sym typeface="Teko"/>
              </a:defRPr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zh-TW" altLang="en-US" dirty="0"/>
              <a:t>输入纯文字</a:t>
            </a:r>
            <a:endParaRPr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4FEF08EF-F5AC-45AA-8286-267611E81D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706542" y="1089026"/>
            <a:ext cx="3644300" cy="4572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5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zh-TW" altLang="en-US" dirty="0"/>
              <a:t>请放置图片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61945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2" orient="horz" pos="686">
          <p15:clr>
            <a:srgbClr val="FBAE40"/>
          </p15:clr>
        </p15:guide>
        <p15:guide id="3" orient="horz" pos="3566">
          <p15:clr>
            <a:srgbClr val="FBAE40"/>
          </p15:clr>
        </p15:guide>
        <p15:guide id="4" pos="2965">
          <p15:clr>
            <a:srgbClr val="FBAE40"/>
          </p15:clr>
        </p15:guide>
        <p15:guide id="5" pos="279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DC805536-0268-4976-8B19-2254F5A4DA1C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8" name="Google Shape;16;p1">
            <a:extLst>
              <a:ext uri="{FF2B5EF4-FFF2-40B4-BE49-F238E27FC236}">
                <a16:creationId xmlns:a16="http://schemas.microsoft.com/office/drawing/2014/main" id="{F3081033-15D0-457F-A31A-A6AD1C98B9DF}"/>
              </a:ext>
            </a:extLst>
          </p:cNvPr>
          <p:cNvCxnSpPr>
            <a:cxnSpLocks/>
          </p:cNvCxnSpPr>
          <p:nvPr userDrawn="1"/>
        </p:nvCxnSpPr>
        <p:spPr>
          <a:xfrm>
            <a:off x="792000" y="6064805"/>
            <a:ext cx="7560000" cy="0"/>
          </a:xfrm>
          <a:prstGeom prst="straightConnector1">
            <a:avLst/>
          </a:prstGeom>
          <a:noFill/>
          <a:ln w="31750" cap="flat" cmpd="sng">
            <a:solidFill>
              <a:srgbClr val="C07A3A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47D6BA11-FD46-4342-9FF0-99F0D345C4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70491" y="6400858"/>
            <a:ext cx="437883" cy="18466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rgbClr val="BE783C"/>
                </a:solidFill>
                <a:latin typeface="Calibri Light" panose="020F0302020204030204" pitchFamily="34" charset="0"/>
                <a:ea typeface="Lato Light" panose="020F0502020204030203" pitchFamily="34" charset="0"/>
                <a:cs typeface="Calibri Light" panose="020F0302020204030204" pitchFamily="34" charset="0"/>
              </a:defRPr>
            </a:lvl1pPr>
          </a:lstStyle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4E7042-AC89-41BA-ABF2-F00FE78809C5}"/>
              </a:ext>
            </a:extLst>
          </p:cNvPr>
          <p:cNvSpPr txBox="1"/>
          <p:nvPr userDrawn="1"/>
        </p:nvSpPr>
        <p:spPr>
          <a:xfrm>
            <a:off x="4802483" y="6400856"/>
            <a:ext cx="330442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zh-CN" altLang="en-US" sz="900" dirty="0">
                <a:solidFill>
                  <a:srgbClr val="BE783C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耶稣是道路真理生命</a:t>
            </a:r>
            <a:r>
              <a:rPr lang="en-US" altLang="zh-CN" sz="900" dirty="0">
                <a:solidFill>
                  <a:srgbClr val="BE783C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de-DE" altLang="zh-CN" sz="900" dirty="0">
                <a:solidFill>
                  <a:srgbClr val="BE783C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Jesus Christus der Weg, die Wahrheit, das Leben</a:t>
            </a:r>
            <a:endParaRPr lang="en-GB" sz="900" dirty="0">
              <a:solidFill>
                <a:srgbClr val="BE783C"/>
              </a:solidFill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67CAFD-3B51-4B6E-B552-F5AEA57C4AD9}"/>
              </a:ext>
            </a:extLst>
          </p:cNvPr>
          <p:cNvSpPr txBox="1"/>
          <p:nvPr userDrawn="1"/>
        </p:nvSpPr>
        <p:spPr>
          <a:xfrm>
            <a:off x="1035498" y="6400856"/>
            <a:ext cx="330442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de-DE" altLang="zh-CN" sz="900" dirty="0">
                <a:solidFill>
                  <a:srgbClr val="BE783C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Chinesische Christliche Gemeinde Hannover </a:t>
            </a:r>
            <a:r>
              <a:rPr lang="zh-CN" altLang="en-US" sz="900" dirty="0">
                <a:solidFill>
                  <a:srgbClr val="BE783C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汉诺威华人基督教会</a:t>
            </a:r>
            <a:endParaRPr lang="en-GB" sz="900" dirty="0">
              <a:solidFill>
                <a:srgbClr val="BE783C"/>
              </a:solidFill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84AB48B5-F5A0-4FC7-922B-9F4344211381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396740" y="6186299"/>
            <a:ext cx="350520" cy="5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183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67A80-61B7-4D40-A153-0598801E3DC5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6A351009-BDA6-C7D8-81AE-DC3C4633059E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8" name="Google Shape;16;p1">
            <a:extLst>
              <a:ext uri="{FF2B5EF4-FFF2-40B4-BE49-F238E27FC236}">
                <a16:creationId xmlns:a16="http://schemas.microsoft.com/office/drawing/2014/main" id="{551F5579-AE82-B022-540B-AFEF17F57431}"/>
              </a:ext>
            </a:extLst>
          </p:cNvPr>
          <p:cNvCxnSpPr>
            <a:cxnSpLocks/>
          </p:cNvCxnSpPr>
          <p:nvPr userDrawn="1"/>
        </p:nvCxnSpPr>
        <p:spPr>
          <a:xfrm>
            <a:off x="792000" y="6064805"/>
            <a:ext cx="7560000" cy="0"/>
          </a:xfrm>
          <a:prstGeom prst="straightConnector1">
            <a:avLst/>
          </a:prstGeom>
          <a:noFill/>
          <a:ln w="31750" cap="flat" cmpd="sng">
            <a:solidFill>
              <a:srgbClr val="C07A3A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" name="TextBox 9">
            <a:extLst>
              <a:ext uri="{FF2B5EF4-FFF2-40B4-BE49-F238E27FC236}">
                <a16:creationId xmlns:a16="http://schemas.microsoft.com/office/drawing/2014/main" id="{B741EFAE-F1C4-EBD1-FF6E-4E37055C8EED}"/>
              </a:ext>
            </a:extLst>
          </p:cNvPr>
          <p:cNvSpPr txBox="1"/>
          <p:nvPr userDrawn="1"/>
        </p:nvSpPr>
        <p:spPr>
          <a:xfrm>
            <a:off x="4802483" y="6400856"/>
            <a:ext cx="330442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zh-CN" altLang="en-US" sz="900" dirty="0">
                <a:solidFill>
                  <a:srgbClr val="BE783C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耶稣是道路真理生命</a:t>
            </a:r>
            <a:r>
              <a:rPr lang="en-US" altLang="zh-CN" sz="900" dirty="0">
                <a:solidFill>
                  <a:srgbClr val="BE783C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de-DE" altLang="zh-CN" sz="900" dirty="0">
                <a:solidFill>
                  <a:srgbClr val="BE783C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Jesus Christus der Weg, die Wahrheit, das Leben</a:t>
            </a:r>
            <a:endParaRPr lang="en-GB" sz="900" dirty="0">
              <a:solidFill>
                <a:srgbClr val="BE783C"/>
              </a:solidFill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837A48E-5AE4-7368-6D83-1CAA8DF1CB5E}"/>
              </a:ext>
            </a:extLst>
          </p:cNvPr>
          <p:cNvSpPr txBox="1"/>
          <p:nvPr userDrawn="1"/>
        </p:nvSpPr>
        <p:spPr>
          <a:xfrm>
            <a:off x="1035498" y="6400856"/>
            <a:ext cx="330442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de-DE" altLang="zh-CN" sz="900" dirty="0">
                <a:solidFill>
                  <a:srgbClr val="BE783C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Chinesische Christliche Gemeinde Hannover </a:t>
            </a:r>
            <a:r>
              <a:rPr lang="zh-CN" altLang="en-US" sz="900" dirty="0">
                <a:solidFill>
                  <a:srgbClr val="BE783C"/>
                </a:solidFill>
                <a:latin typeface="Calibri" panose="020F0502020204030204" pitchFamily="34" charset="0"/>
                <a:ea typeface="Microsoft JhengHei" panose="020B0604030504040204" pitchFamily="34" charset="-120"/>
                <a:cs typeface="Calibri" panose="020F0502020204030204" pitchFamily="34" charset="0"/>
              </a:rPr>
              <a:t>汉诺威华人基督教会</a:t>
            </a:r>
            <a:endParaRPr lang="en-GB" sz="900" dirty="0">
              <a:solidFill>
                <a:srgbClr val="BE783C"/>
              </a:solidFill>
              <a:latin typeface="Calibri" panose="020F0502020204030204" pitchFamily="34" charset="0"/>
              <a:ea typeface="Microsoft JhengHei" panose="020B0604030504040204" pitchFamily="34" charset="-120"/>
              <a:cs typeface="Calibri" panose="020F0502020204030204" pitchFamily="34" charset="0"/>
            </a:endParaRPr>
          </a:p>
        </p:txBody>
      </p:sp>
      <p:pic>
        <p:nvPicPr>
          <p:cNvPr id="11" name="Picture 11" descr="Logo&#10;&#10;Description automatically generated">
            <a:extLst>
              <a:ext uri="{FF2B5EF4-FFF2-40B4-BE49-F238E27FC236}">
                <a16:creationId xmlns:a16="http://schemas.microsoft.com/office/drawing/2014/main" id="{0E3F2F5B-2393-AB02-F545-87F81942C72F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4396740" y="6186299"/>
            <a:ext cx="350520" cy="5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28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D913A3-2385-4E78-B895-702EAFBBB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4857" y="1254631"/>
            <a:ext cx="3777378" cy="2174371"/>
          </a:xfrm>
        </p:spPr>
        <p:txBody>
          <a:bodyPr/>
          <a:lstStyle/>
          <a:p>
            <a:r>
              <a:rPr lang="zh-HK" altLang="en-US" dirty="0"/>
              <a:t>成为祝福</a:t>
            </a:r>
            <a:endParaRPr lang="en-US" altLang="zh-TW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64DCE-3AA1-4695-A94D-A0811B96933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4858" y="2899340"/>
            <a:ext cx="3777379" cy="393744"/>
          </a:xfrm>
        </p:spPr>
        <p:txBody>
          <a:bodyPr/>
          <a:lstStyle/>
          <a:p>
            <a:endParaRPr lang="en-US" altLang="zh-TW" dirty="0"/>
          </a:p>
          <a:p>
            <a:endParaRPr lang="en-US" altLang="zh-TW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689DE0-068A-469D-B0AF-E676DAAE32A9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574857" y="3293085"/>
            <a:ext cx="3777380" cy="1452802"/>
          </a:xfrm>
        </p:spPr>
        <p:txBody>
          <a:bodyPr/>
          <a:lstStyle/>
          <a:p>
            <a:pPr algn="l"/>
            <a:endParaRPr lang="en-US" altLang="zh-TW" dirty="0"/>
          </a:p>
          <a:p>
            <a:endParaRPr lang="en-US" altLang="zh-HK" dirty="0"/>
          </a:p>
          <a:p>
            <a:r>
              <a:rPr lang="zh-TW" altLang="en-US" sz="3000" dirty="0"/>
              <a:t>路得记</a:t>
            </a:r>
            <a:r>
              <a:rPr lang="en-US" altLang="zh-TW" sz="3000" dirty="0"/>
              <a:t>2</a:t>
            </a:r>
            <a:r>
              <a:rPr lang="zh-TW" altLang="en-US" sz="3000" dirty="0"/>
              <a:t>：</a:t>
            </a:r>
            <a:r>
              <a:rPr lang="en-US" altLang="zh-TW" sz="3000" dirty="0"/>
              <a:t>1-13</a:t>
            </a:r>
            <a:endParaRPr lang="en-US" altLang="zh-HK" sz="3000" dirty="0"/>
          </a:p>
          <a:p>
            <a:r>
              <a:rPr lang="zh-TW" altLang="en-US" sz="3000" dirty="0"/>
              <a:t>宋师母</a:t>
            </a:r>
            <a:endParaRPr lang="en-US" altLang="zh-TW" sz="3000" dirty="0"/>
          </a:p>
          <a:p>
            <a:endParaRPr lang="en-GB" altLang="zh-HK" dirty="0"/>
          </a:p>
          <a:p>
            <a:endParaRPr lang="en-GB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D16D7A2-5C2D-9864-F6B7-C9C3A0D8D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575" y="1764648"/>
            <a:ext cx="2633700" cy="332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06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D5B41-88E0-545C-DC36-2B4F9FDD8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6B9EFC2-5EE9-56E0-48B4-724A6254B240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zh-TW" altLang="en-US" dirty="0"/>
              <a:t>引言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8345744-6673-F3F3-88DD-88690D55CD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2400" dirty="0"/>
              <a:t>（成为祝福）</a:t>
            </a:r>
            <a:r>
              <a:rPr lang="en-US" altLang="zh-TW" sz="2400" dirty="0"/>
              <a:t>become a blessing.</a:t>
            </a:r>
          </a:p>
          <a:p>
            <a:r>
              <a:rPr lang="zh-TW" altLang="en-US" sz="2400" dirty="0"/>
              <a:t>第一个反应：我们的信仰中，</a:t>
            </a:r>
            <a:endParaRPr lang="en-US" altLang="zh-TW" sz="2400" dirty="0"/>
          </a:p>
          <a:p>
            <a:r>
              <a:rPr lang="zh-TW" altLang="en-US" sz="2400" dirty="0"/>
              <a:t>因为我们从神那里领受福气与救恩，自己要成为蒙恩的管道，成为祝福别人的人。</a:t>
            </a:r>
            <a:endParaRPr lang="en-US" altLang="zh-TW" sz="2400" dirty="0"/>
          </a:p>
          <a:p>
            <a:r>
              <a:rPr lang="zh-TW" altLang="en-US" sz="2400" dirty="0"/>
              <a:t>我们要去传福音，要邀请朋友来教会，这样就成为了祝福。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90983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3A695-4343-55AA-6EB3-D0D164EDD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6F29F998-CC1C-A741-89C8-08DD8D739A0A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zh-TW" altLang="en-US" dirty="0"/>
              <a:t>引言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AED27AE-BEE2-AE05-1687-7E90B82EC9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2400" dirty="0"/>
              <a:t>不过，但是，今天讲道中的人物，</a:t>
            </a:r>
            <a:endParaRPr lang="en-US" altLang="zh-TW" sz="2400" dirty="0"/>
          </a:p>
          <a:p>
            <a:r>
              <a:rPr lang="zh-TW" altLang="en-US" sz="2400" dirty="0"/>
              <a:t>他们整个人实实在的成为祝福。 </a:t>
            </a:r>
            <a:endParaRPr lang="en-US" altLang="zh-TW" sz="2400" dirty="0"/>
          </a:p>
          <a:p>
            <a:r>
              <a:rPr lang="zh-TW" altLang="en-US" sz="2400" dirty="0"/>
              <a:t> 盼望我们在圣经中认识这些人物，</a:t>
            </a:r>
            <a:endParaRPr lang="en-US" altLang="zh-TW" sz="2400" dirty="0"/>
          </a:p>
          <a:p>
            <a:r>
              <a:rPr lang="zh-TW" altLang="en-US" sz="2400" dirty="0"/>
              <a:t>给我们反思，他们是怎样成为别人的祝福。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735553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8BFAB-A50C-7237-3B16-C871A3F9C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1F854F05-364F-8BA3-D269-A6AB3E31896D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3" y="972979"/>
            <a:ext cx="3517344" cy="430861"/>
          </a:xfrm>
        </p:spPr>
        <p:txBody>
          <a:bodyPr wrap="square" anchor="b">
            <a:normAutofit/>
          </a:bodyPr>
          <a:lstStyle/>
          <a:p>
            <a:pPr>
              <a:spcAft>
                <a:spcPts val="450"/>
              </a:spcAft>
            </a:pPr>
            <a:r>
              <a:rPr lang="zh-TW" altLang="en-US" dirty="0"/>
              <a:t>引言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5C0AC4B-047B-94F4-5F6E-39410DB91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1" y="1674019"/>
            <a:ext cx="3644299" cy="3671888"/>
          </a:xfrm>
        </p:spPr>
        <p:txBody>
          <a:bodyPr wrap="square" anchor="t">
            <a:normAutofit/>
          </a:bodyPr>
          <a:lstStyle/>
          <a:p>
            <a:pPr>
              <a:spcAft>
                <a:spcPts val="450"/>
              </a:spcAft>
            </a:pPr>
            <a:r>
              <a:rPr lang="zh-TW" altLang="en-US" sz="2400" dirty="0"/>
              <a:t>路得记</a:t>
            </a:r>
            <a:r>
              <a:rPr lang="en-US" altLang="zh-TW" sz="2400" dirty="0"/>
              <a:t>2:1-13</a:t>
            </a:r>
          </a:p>
          <a:p>
            <a:pPr>
              <a:spcAft>
                <a:spcPts val="450"/>
              </a:spcAft>
            </a:pPr>
            <a:r>
              <a:rPr lang="zh-TW" altLang="en-US" sz="2400" dirty="0"/>
              <a:t>背景：路得记第一章，当士师秉政的时候，国中遭遇饥荒。在犹大的伯利恒，</a:t>
            </a:r>
            <a:endParaRPr lang="en-US" altLang="zh-TW" sz="2400" dirty="0"/>
          </a:p>
          <a:p>
            <a:pPr>
              <a:spcAft>
                <a:spcPts val="450"/>
              </a:spcAft>
            </a:pPr>
            <a:r>
              <a:rPr lang="zh-TW" altLang="en-US" sz="2400" dirty="0"/>
              <a:t>有一个人带着妻子</a:t>
            </a:r>
            <a:endParaRPr lang="en-US" altLang="zh-TW" sz="2400" dirty="0"/>
          </a:p>
          <a:p>
            <a:pPr>
              <a:spcAft>
                <a:spcPts val="450"/>
              </a:spcAft>
            </a:pPr>
            <a:r>
              <a:rPr lang="zh-TW" altLang="en-US" sz="2400" dirty="0"/>
              <a:t>和两个儿子往摩押地去寄居。</a:t>
            </a:r>
            <a:endParaRPr lang="en-US" altLang="zh-TW" sz="2400" dirty="0"/>
          </a:p>
          <a:p>
            <a:pPr>
              <a:spcAft>
                <a:spcPts val="450"/>
              </a:spcAft>
            </a:pPr>
            <a:endParaRPr lang="zh-HK" altLang="en-US" sz="2400" dirty="0"/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34D9CEA2-8D9F-B95A-8736-737229C105A2}"/>
              </a:ext>
            </a:extLst>
          </p:cNvPr>
          <p:cNvGrpSpPr/>
          <p:nvPr/>
        </p:nvGrpSpPr>
        <p:grpSpPr>
          <a:xfrm>
            <a:off x="4572000" y="277402"/>
            <a:ext cx="4314168" cy="5753527"/>
            <a:chOff x="5506948" y="1075792"/>
            <a:chExt cx="2981803" cy="4321455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F3FCBC05-BE08-FC3D-3AA4-C3FC4439B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06948" y="1075792"/>
              <a:ext cx="2981803" cy="4321455"/>
            </a:xfrm>
            <a:prstGeom prst="rect">
              <a:avLst/>
            </a:prstGeom>
            <a:noFill/>
          </p:spPr>
        </p:pic>
        <p:sp>
          <p:nvSpPr>
            <p:cNvPr id="6" name="箭头: 右 5">
              <a:extLst>
                <a:ext uri="{FF2B5EF4-FFF2-40B4-BE49-F238E27FC236}">
                  <a16:creationId xmlns:a16="http://schemas.microsoft.com/office/drawing/2014/main" id="{BAC2CEB4-4A1D-6ED8-02C0-2E5B6943193B}"/>
                </a:ext>
              </a:extLst>
            </p:cNvPr>
            <p:cNvSpPr/>
            <p:nvPr/>
          </p:nvSpPr>
          <p:spPr>
            <a:xfrm rot="2106122">
              <a:off x="7018021" y="4530090"/>
              <a:ext cx="510540" cy="165354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05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" name="箭头: 下 6">
              <a:extLst>
                <a:ext uri="{FF2B5EF4-FFF2-40B4-BE49-F238E27FC236}">
                  <a16:creationId xmlns:a16="http://schemas.microsoft.com/office/drawing/2014/main" id="{A4863144-AB00-7C45-D7E2-D3F0EBD0A937}"/>
                </a:ext>
              </a:extLst>
            </p:cNvPr>
            <p:cNvSpPr/>
            <p:nvPr/>
          </p:nvSpPr>
          <p:spPr>
            <a:xfrm rot="16200000">
              <a:off x="6496050" y="3813810"/>
              <a:ext cx="121920" cy="525780"/>
            </a:xfrm>
            <a:prstGeom prst="downArrow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050"/>
            </a:p>
          </p:txBody>
        </p:sp>
      </p:grpSp>
    </p:spTree>
    <p:extLst>
      <p:ext uri="{BB962C8B-B14F-4D97-AF65-F5344CB8AC3E}">
        <p14:creationId xmlns:p14="http://schemas.microsoft.com/office/powerpoint/2010/main" val="973298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24ED0339-0974-CC1D-DFA0-B9815FA1FDBD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1D33CD0-DDE8-9896-046A-034854A4EA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图片占位符 3">
            <a:extLst>
              <a:ext uri="{FF2B5EF4-FFF2-40B4-BE49-F238E27FC236}">
                <a16:creationId xmlns:a16="http://schemas.microsoft.com/office/drawing/2014/main" id="{3E136DB5-5232-BED3-C2A5-B94303ADB59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1AC5BC5-DAD7-ED2B-87B8-BA40AFFA9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07" y="169609"/>
            <a:ext cx="8473879" cy="588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071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4450D-8644-D564-BDF9-3DC3118A2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BDAFEAA5-59A5-3ECC-310C-005C53E71771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zh-TW" altLang="en-US" dirty="0"/>
              <a:t>引言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9DFAF6-765A-B5F1-7C79-BAA187AF7D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2400" dirty="0"/>
              <a:t>后来那一个人死了，剩下他的妻子拿俄米和她两个儿子。 </a:t>
            </a:r>
            <a:endParaRPr lang="en-US" altLang="zh-TW" sz="2400" dirty="0"/>
          </a:p>
          <a:p>
            <a:r>
              <a:rPr lang="zh-TW" altLang="en-US" sz="2400" dirty="0"/>
              <a:t>后来，这两个儿子娶了摩押女子为妻，</a:t>
            </a:r>
            <a:endParaRPr lang="en-US" altLang="zh-TW" sz="2400" dirty="0"/>
          </a:p>
          <a:p>
            <a:r>
              <a:rPr lang="zh-TW" altLang="en-US" sz="2400" dirty="0"/>
              <a:t>一个名叫俄珥巴，一个名叫路得。</a:t>
            </a:r>
            <a:endParaRPr lang="en-US" altLang="zh-TW" sz="2400" dirty="0"/>
          </a:p>
          <a:p>
            <a:r>
              <a:rPr lang="zh-TW" altLang="en-US" sz="2400" dirty="0"/>
              <a:t>大约有过了十年之后，两个儿子也死了。</a:t>
            </a:r>
            <a:endParaRPr lang="en-US" altLang="zh-TW" sz="2400" dirty="0"/>
          </a:p>
          <a:p>
            <a:r>
              <a:rPr lang="zh-TW" altLang="en-US" sz="2400" dirty="0"/>
              <a:t>婆婆拿俄米什么都没有了，</a:t>
            </a:r>
            <a:endParaRPr lang="en-US" altLang="zh-TW" sz="2400" dirty="0"/>
          </a:p>
          <a:p>
            <a:r>
              <a:rPr lang="zh-TW" altLang="en-US" sz="2400" dirty="0"/>
              <a:t>她预备回老家伯利恒。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181830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6B9502-67F6-9BD7-8698-6500F42A8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B5A175F-9BCE-ACDD-211B-770E5AF6AE87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3" y="428449"/>
            <a:ext cx="3517344" cy="430861"/>
          </a:xfrm>
        </p:spPr>
        <p:txBody>
          <a:bodyPr wrap="square" anchor="b">
            <a:normAutofit/>
          </a:bodyPr>
          <a:lstStyle/>
          <a:p>
            <a:pPr>
              <a:spcAft>
                <a:spcPts val="450"/>
              </a:spcAft>
            </a:pPr>
            <a:r>
              <a:rPr lang="zh-TW" altLang="en-US" dirty="0"/>
              <a:t>引言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7A440EA-B195-2751-E532-F3A279B97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1" y="1095895"/>
            <a:ext cx="3644299" cy="4431601"/>
          </a:xfrm>
        </p:spPr>
        <p:txBody>
          <a:bodyPr wrap="square" anchor="t">
            <a:noAutofit/>
          </a:bodyPr>
          <a:lstStyle/>
          <a:p>
            <a:pPr>
              <a:spcAft>
                <a:spcPts val="450"/>
              </a:spcAft>
            </a:pPr>
            <a:r>
              <a:rPr lang="zh-TW" altLang="en-US" sz="2200" dirty="0"/>
              <a:t>两个儿妇本要跟她回犹大地去，</a:t>
            </a:r>
            <a:endParaRPr lang="en-US" altLang="zh-TW" sz="2200" dirty="0"/>
          </a:p>
          <a:p>
            <a:pPr>
              <a:spcAft>
                <a:spcPts val="450"/>
              </a:spcAft>
            </a:pPr>
            <a:r>
              <a:rPr lang="zh-TW" altLang="en-US" sz="2200" dirty="0"/>
              <a:t>但拿俄米拒绝，并劝她们改嫁。</a:t>
            </a:r>
            <a:endParaRPr lang="en-US" altLang="zh-TW" sz="2200" dirty="0"/>
          </a:p>
          <a:p>
            <a:pPr>
              <a:spcAft>
                <a:spcPts val="450"/>
              </a:spcAft>
            </a:pPr>
            <a:r>
              <a:rPr lang="zh-TW" altLang="en-US" sz="2200" dirty="0"/>
              <a:t>但路得舍不得拿俄米，</a:t>
            </a:r>
            <a:endParaRPr lang="en-US" altLang="zh-TW" sz="2200" dirty="0"/>
          </a:p>
          <a:p>
            <a:pPr>
              <a:spcAft>
                <a:spcPts val="450"/>
              </a:spcAft>
            </a:pPr>
            <a:r>
              <a:rPr lang="zh-TW" altLang="en-US" sz="2200" dirty="0"/>
              <a:t>坚决的要跟随拿俄米回伯利恒，</a:t>
            </a:r>
            <a:endParaRPr lang="en-US" altLang="zh-TW" sz="2200" dirty="0"/>
          </a:p>
          <a:p>
            <a:pPr>
              <a:spcAft>
                <a:spcPts val="450"/>
              </a:spcAft>
            </a:pPr>
            <a:r>
              <a:rPr lang="zh-TW" altLang="en-US" sz="2200" dirty="0"/>
              <a:t>于是二人同行，来到伯利恒。</a:t>
            </a:r>
            <a:endParaRPr lang="en-US" altLang="zh-TW" sz="2200" dirty="0"/>
          </a:p>
          <a:p>
            <a:pPr>
              <a:spcAft>
                <a:spcPts val="450"/>
              </a:spcAft>
            </a:pPr>
            <a:r>
              <a:rPr lang="zh-TW" altLang="en-US" sz="2200" dirty="0"/>
              <a:t>拿俄米和她儿妇摩押女子路得，</a:t>
            </a:r>
            <a:endParaRPr lang="en-US" altLang="zh-TW" sz="2200" dirty="0"/>
          </a:p>
          <a:p>
            <a:pPr>
              <a:spcAft>
                <a:spcPts val="450"/>
              </a:spcAft>
            </a:pPr>
            <a:r>
              <a:rPr lang="zh-TW" altLang="en-US" sz="2200" dirty="0"/>
              <a:t>从摩押地回来到伯利恒，</a:t>
            </a:r>
            <a:endParaRPr lang="en-US" altLang="zh-TW" sz="2200" dirty="0"/>
          </a:p>
          <a:p>
            <a:pPr>
              <a:spcAft>
                <a:spcPts val="450"/>
              </a:spcAft>
            </a:pPr>
            <a:r>
              <a:rPr lang="zh-TW" altLang="en-US" sz="2200" dirty="0"/>
              <a:t>正是动手割大麦的时候。</a:t>
            </a:r>
            <a:endParaRPr lang="zh-HK" altLang="en-US" sz="22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54BE41E-8B70-1858-4254-72B44EF61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954" y="1506595"/>
            <a:ext cx="4394996" cy="32413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23670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666E0B2-BF98-68F6-376E-7700E0FF2DF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3" y="346671"/>
            <a:ext cx="6502595" cy="430861"/>
          </a:xfrm>
        </p:spPr>
        <p:txBody>
          <a:bodyPr/>
          <a:lstStyle/>
          <a:p>
            <a:r>
              <a:rPr lang="zh-TW" altLang="en-US" dirty="0"/>
              <a:t>（一）成为祝福婆婆的路得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0017E7B-0BEE-2430-D3D6-3A913FF4E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157260"/>
            <a:ext cx="7560537" cy="4892058"/>
          </a:xfrm>
        </p:spPr>
        <p:txBody>
          <a:bodyPr/>
          <a:lstStyle/>
          <a:p>
            <a:r>
              <a:rPr lang="zh-TW" altLang="en-US" sz="2400" dirty="0"/>
              <a:t>这正是动手割大麦的时候。</a:t>
            </a:r>
            <a:endParaRPr lang="en-US" altLang="zh-TW" sz="2400" dirty="0"/>
          </a:p>
          <a:p>
            <a:r>
              <a:rPr lang="zh-TW" altLang="en-US" sz="2400" dirty="0"/>
              <a:t>利</a:t>
            </a:r>
            <a:r>
              <a:rPr lang="en-US" altLang="zh-TW" sz="2400" dirty="0"/>
              <a:t>19</a:t>
            </a:r>
            <a:r>
              <a:rPr lang="zh-TW" altLang="en-US" sz="2400" dirty="0"/>
              <a:t>：</a:t>
            </a:r>
            <a:r>
              <a:rPr lang="en-US" altLang="zh-TW" sz="2400" dirty="0"/>
              <a:t>9-10</a:t>
            </a:r>
            <a:r>
              <a:rPr lang="zh-TW" altLang="en-US" sz="2400" dirty="0"/>
              <a:t>，「在你们的地收割庄稼，不可割尽田角，也不可拾取所遗落的</a:t>
            </a:r>
            <a:r>
              <a:rPr lang="en-US" altLang="zh-TW" sz="2400" dirty="0"/>
              <a:t>……</a:t>
            </a:r>
            <a:r>
              <a:rPr lang="zh-TW" altLang="en-US" sz="2400" dirty="0"/>
              <a:t>要留给穷人和寄居的。我是耶和华－你们的神。</a:t>
            </a:r>
          </a:p>
          <a:p>
            <a:r>
              <a:rPr lang="zh-TW" altLang="en-US" sz="2400" dirty="0"/>
              <a:t>利</a:t>
            </a:r>
            <a:r>
              <a:rPr lang="en-US" altLang="zh-TW" sz="2400" dirty="0"/>
              <a:t>23:22</a:t>
            </a:r>
            <a:r>
              <a:rPr lang="zh-TW" altLang="en-US" sz="2400" dirty="0"/>
              <a:t>重复的吩咐：「在你们的地收割庄稼，不可割尽田角，也不可拾取所遗落的；要留给穷人和寄居的。我是耶和华－你们的神。」</a:t>
            </a:r>
            <a:endParaRPr lang="en-US" altLang="zh-TW" sz="2400" dirty="0"/>
          </a:p>
          <a:p>
            <a:r>
              <a:rPr lang="zh-TW" altLang="en-US" sz="2400" dirty="0"/>
              <a:t>这是在上帝律例典章的吩咐。</a:t>
            </a:r>
          </a:p>
          <a:p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85403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B91F3-F207-7B28-764A-BAE3E83A5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B830DC49-2E85-4291-2A0A-D4E8B14BA0B3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6637" y="685302"/>
            <a:ext cx="5215389" cy="430861"/>
          </a:xfrm>
        </p:spPr>
        <p:txBody>
          <a:bodyPr wrap="square" anchor="b">
            <a:normAutofit/>
          </a:bodyPr>
          <a:lstStyle/>
          <a:p>
            <a:pPr>
              <a:spcAft>
                <a:spcPts val="450"/>
              </a:spcAft>
            </a:pPr>
            <a:r>
              <a:rPr lang="zh-TW" altLang="en-US" dirty="0"/>
              <a:t>（一）成为祝福婆婆的路得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5DFB6D8-D007-2173-57E6-BB1E17132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1" y="1674019"/>
            <a:ext cx="3644299" cy="3997316"/>
          </a:xfrm>
        </p:spPr>
        <p:txBody>
          <a:bodyPr wrap="square" anchor="t">
            <a:noAutofit/>
          </a:bodyPr>
          <a:lstStyle/>
          <a:p>
            <a:pPr>
              <a:lnSpc>
                <a:spcPct val="110000"/>
              </a:lnSpc>
              <a:spcAft>
                <a:spcPts val="450"/>
              </a:spcAft>
            </a:pPr>
            <a:r>
              <a:rPr lang="zh-TW" altLang="en-US" sz="2000" dirty="0"/>
              <a:t>因为当时正是动手割大麦的时候，拾取麦穗就是给穷人和寄居的，可以得着两餐温饱的途径。</a:t>
            </a:r>
            <a:endParaRPr lang="en-US" altLang="zh-TW" sz="2000" dirty="0"/>
          </a:p>
          <a:p>
            <a:pPr>
              <a:lnSpc>
                <a:spcPct val="110000"/>
              </a:lnSpc>
              <a:spcAft>
                <a:spcPts val="450"/>
              </a:spcAft>
            </a:pPr>
            <a:r>
              <a:rPr lang="zh-TW" altLang="en-US" sz="2000" dirty="0"/>
              <a:t>经文</a:t>
            </a:r>
            <a:r>
              <a:rPr lang="en-US" altLang="zh-TW" sz="2000" dirty="0"/>
              <a:t>2</a:t>
            </a:r>
            <a:r>
              <a:rPr lang="zh-TW" altLang="en-US" sz="2000" dirty="0"/>
              <a:t>：</a:t>
            </a:r>
            <a:r>
              <a:rPr lang="en-US" altLang="zh-TW" sz="2000" dirty="0"/>
              <a:t>2</a:t>
            </a:r>
            <a:r>
              <a:rPr lang="zh-TW" altLang="en-US" sz="2000" dirty="0"/>
              <a:t>这样讲：摩押女子路得对内奥米说：「容我往田间去，我蒙谁的恩，就在谁的身后拾取麦穗。」</a:t>
            </a:r>
            <a:endParaRPr lang="en-US" altLang="zh-TW" sz="2000" dirty="0"/>
          </a:p>
          <a:p>
            <a:pPr>
              <a:lnSpc>
                <a:spcPct val="110000"/>
              </a:lnSpc>
              <a:spcAft>
                <a:spcPts val="450"/>
              </a:spcAft>
            </a:pPr>
            <a:r>
              <a:rPr lang="zh-TW" altLang="en-US" sz="2000" dirty="0"/>
              <a:t>内奥米说：「女儿啊，你只管去。」</a:t>
            </a:r>
            <a:endParaRPr lang="en-US" altLang="zh-TW" sz="2000" dirty="0"/>
          </a:p>
          <a:p>
            <a:pPr>
              <a:lnSpc>
                <a:spcPct val="110000"/>
              </a:lnSpc>
              <a:spcAft>
                <a:spcPts val="450"/>
              </a:spcAft>
            </a:pPr>
            <a:r>
              <a:rPr lang="zh-TW" altLang="en-US" sz="2000" dirty="0"/>
              <a:t>这样，年轻的寡妇路得主动的去找食物，很愿意的去照顾婆婆，她养活婆婆，也养活自己。</a:t>
            </a:r>
            <a:endParaRPr lang="zh-HK" altLang="en-US" sz="20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E8865EC-1B3B-9EB4-5F23-6B10E344E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8661" y="1571865"/>
            <a:ext cx="4235354" cy="315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544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80662-BBB7-F478-F822-6B85B60F1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BFC77A5-1569-828C-E3F7-A307544E08B1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3" y="972979"/>
            <a:ext cx="4870758" cy="430861"/>
          </a:xfrm>
        </p:spPr>
        <p:txBody>
          <a:bodyPr wrap="square" anchor="b">
            <a:normAutofit/>
          </a:bodyPr>
          <a:lstStyle/>
          <a:p>
            <a:pPr>
              <a:spcAft>
                <a:spcPts val="450"/>
              </a:spcAft>
            </a:pPr>
            <a:r>
              <a:rPr lang="zh-TW" altLang="en-US" dirty="0"/>
              <a:t>（一）成为祝福婆婆的路得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C04F446-583C-7481-270F-80ED63A8C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674019"/>
            <a:ext cx="3644300" cy="3428567"/>
          </a:xfrm>
        </p:spPr>
        <p:txBody>
          <a:bodyPr wrap="square" anchor="t">
            <a:normAutofit/>
          </a:bodyPr>
          <a:lstStyle/>
          <a:p>
            <a:pPr>
              <a:spcAft>
                <a:spcPts val="450"/>
              </a:spcAft>
            </a:pPr>
            <a:r>
              <a:rPr lang="zh-TW" altLang="en-US" sz="2400" dirty="0"/>
              <a:t>「拾取麦穗」</a:t>
            </a:r>
            <a:endParaRPr lang="en-US" altLang="zh-TW" sz="2400" dirty="0"/>
          </a:p>
          <a:p>
            <a:pPr>
              <a:spcAft>
                <a:spcPts val="450"/>
              </a:spcAft>
            </a:pPr>
            <a:r>
              <a:rPr lang="zh-TW" altLang="en-US" sz="2400" dirty="0"/>
              <a:t>就是她当时可以维持她们两人生活需要的出路。</a:t>
            </a:r>
            <a:endParaRPr lang="zh-HK" altLang="en-US" sz="2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773B24D-6CD6-A1F9-B519-9ACF0A55A4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948" r="9873" b="-2"/>
          <a:stretch>
            <a:fillRect/>
          </a:stretch>
        </p:blipFill>
        <p:spPr>
          <a:xfrm>
            <a:off x="4706541" y="1674020"/>
            <a:ext cx="3644300" cy="3429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52760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841A6-EEDD-50BD-5FEE-231638EE4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8789823A-23B8-9ED2-7BEE-E1949CC95327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3" y="636999"/>
            <a:ext cx="6502595" cy="513707"/>
          </a:xfrm>
        </p:spPr>
        <p:txBody>
          <a:bodyPr/>
          <a:lstStyle/>
          <a:p>
            <a:r>
              <a:rPr lang="zh-TW" altLang="en-US" dirty="0"/>
              <a:t>（一）成为祝福婆婆的路得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1CF2775-415B-48EC-A95E-9F771DD63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541123"/>
            <a:ext cx="7560537" cy="4439959"/>
          </a:xfrm>
        </p:spPr>
        <p:txBody>
          <a:bodyPr/>
          <a:lstStyle/>
          <a:p>
            <a:r>
              <a:rPr lang="zh-TW" altLang="en-US" sz="2400" dirty="0"/>
              <a:t>可能大家以为拾取麦穗很容易，就是去拾取而已，但实际上，「拾取麦穗」是一回卑微、辛苦且需要弯腰劳动去拾取来维持基本的生计。</a:t>
            </a:r>
            <a:endParaRPr lang="en-US" altLang="zh-TW" sz="2400" dirty="0"/>
          </a:p>
          <a:p>
            <a:r>
              <a:rPr lang="zh-TW" altLang="en-US" sz="2400" dirty="0"/>
              <a:t>还有，「拾取麦穗」虽然有律法的规定，</a:t>
            </a:r>
            <a:endParaRPr lang="en-US" altLang="zh-TW" sz="2400" dirty="0"/>
          </a:p>
          <a:p>
            <a:r>
              <a:rPr lang="zh-TW" altLang="en-US" sz="2400" dirty="0"/>
              <a:t>但也需要田主的应允才可以。</a:t>
            </a:r>
            <a:endParaRPr lang="en-US" altLang="zh-TW" sz="2400" dirty="0"/>
          </a:p>
          <a:p>
            <a:r>
              <a:rPr lang="zh-TW" altLang="en-US" sz="2400" dirty="0"/>
              <a:t>所以，路得说：我蒙谁的恩，就在谁的身后拾取麦穗。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05970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5705E-549F-BC71-2491-165C929DC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DEA6D87B-B660-A208-66AC-528BF0E1DC84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3" y="661487"/>
            <a:ext cx="6502595" cy="430861"/>
          </a:xfrm>
        </p:spPr>
        <p:txBody>
          <a:bodyPr/>
          <a:lstStyle/>
          <a:p>
            <a:r>
              <a:rPr lang="zh-TW" altLang="en-US" dirty="0"/>
              <a:t>（一）成为祝福婆婆的路得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F0D25F6-C624-53CC-EDB0-ABA5C1A23A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403839"/>
            <a:ext cx="7560537" cy="4577243"/>
          </a:xfrm>
        </p:spPr>
        <p:txBody>
          <a:bodyPr/>
          <a:lstStyle/>
          <a:p>
            <a:r>
              <a:rPr lang="zh-TW" altLang="en-US" sz="2400" dirty="0"/>
              <a:t>除了要弯腰劳动去拾取之外， </a:t>
            </a:r>
            <a:endParaRPr lang="en-US" altLang="zh-TW" sz="2400" dirty="0"/>
          </a:p>
          <a:p>
            <a:r>
              <a:rPr lang="zh-TW" altLang="en-US" sz="2400" dirty="0"/>
              <a:t>一个外邦女子，在一个住在异国他乡的人，她工作一点也不容易，</a:t>
            </a:r>
            <a:endParaRPr lang="en-US" altLang="zh-TW" sz="2400" dirty="0"/>
          </a:p>
          <a:p>
            <a:r>
              <a:rPr lang="zh-TW" altLang="en-US" sz="2400" dirty="0"/>
              <a:t>２：８这样说：当时田主波阿斯说：「我的仆人在那块田收割，你就跟着他们去。我已经吩咐仆人不可欺负你；</a:t>
            </a:r>
            <a:endParaRPr lang="en-US" altLang="zh-TW" sz="2400" dirty="0"/>
          </a:p>
          <a:p>
            <a:r>
              <a:rPr lang="zh-TW" altLang="en-US" sz="2400" dirty="0"/>
              <a:t>你若渴了，就可以到器皿那里喝仆人打来的水。」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2963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00B97-8C34-7D80-D7F6-C7AA949F5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0359EDF-3460-95EA-F581-CB17579900AB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3" y="876919"/>
            <a:ext cx="6502595" cy="526922"/>
          </a:xfrm>
        </p:spPr>
        <p:txBody>
          <a:bodyPr/>
          <a:lstStyle/>
          <a:p>
            <a:r>
              <a:rPr lang="zh-TW" altLang="en-US" dirty="0"/>
              <a:t>（一）成为祝福婆婆的路得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2940D1B-468D-AA92-FF15-4059870EF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674687"/>
            <a:ext cx="7560537" cy="4306395"/>
          </a:xfrm>
        </p:spPr>
        <p:txBody>
          <a:bodyPr/>
          <a:lstStyle/>
          <a:p>
            <a:r>
              <a:rPr lang="zh-TW" altLang="en-US" sz="2400" dirty="0"/>
              <a:t>不可欺负你，</a:t>
            </a:r>
            <a:endParaRPr lang="en-US" altLang="zh-TW" sz="2400" dirty="0"/>
          </a:p>
          <a:p>
            <a:r>
              <a:rPr lang="zh-TW" altLang="en-US" sz="2400" dirty="0"/>
              <a:t>背后看见一个贫穷无依无靠的外邦女子</a:t>
            </a:r>
            <a:endParaRPr lang="en-US" altLang="zh-TW" sz="2400" dirty="0"/>
          </a:p>
          <a:p>
            <a:r>
              <a:rPr lang="zh-TW" altLang="en-US" sz="2400" dirty="0"/>
              <a:t>就是很容易受人欺负。</a:t>
            </a:r>
            <a:endParaRPr lang="en-US" altLang="zh-TW" sz="2400" dirty="0"/>
          </a:p>
          <a:p>
            <a:r>
              <a:rPr lang="zh-TW" altLang="en-US" sz="2400" dirty="0"/>
              <a:t>欺负这个字有触摸的意思。 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77281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09900-B9AA-E014-2E6D-6A753AE2E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3464EFCF-7A6C-855B-2B37-BF322053CCF8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3" y="972979"/>
            <a:ext cx="6502595" cy="430861"/>
          </a:xfrm>
        </p:spPr>
        <p:txBody>
          <a:bodyPr/>
          <a:lstStyle/>
          <a:p>
            <a:r>
              <a:rPr lang="zh-TW" altLang="en-US" dirty="0"/>
              <a:t>（一）成为祝福婆婆的路得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78EF6C5-7DA4-6091-B14B-255A929C6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715784"/>
            <a:ext cx="7560537" cy="4265298"/>
          </a:xfrm>
        </p:spPr>
        <p:txBody>
          <a:bodyPr/>
          <a:lstStyle/>
          <a:p>
            <a:r>
              <a:rPr lang="zh-TW" altLang="en-US" sz="2400" dirty="0"/>
              <a:t>路得的选择，她对婆婆的恩情，她成为了祝福。</a:t>
            </a:r>
            <a:endParaRPr lang="en-US" altLang="zh-TW" sz="2400" dirty="0"/>
          </a:p>
          <a:p>
            <a:r>
              <a:rPr lang="zh-TW" altLang="en-US" sz="2400" dirty="0"/>
              <a:t>她辛劳地一根一根地捡起收割过后</a:t>
            </a:r>
            <a:endParaRPr lang="en-US" altLang="zh-TW" sz="2400" dirty="0"/>
          </a:p>
          <a:p>
            <a:r>
              <a:rPr lang="zh-TW" altLang="en-US" sz="2400" dirty="0"/>
              <a:t>遗留在田间的零星麦穗来供养婆婆，</a:t>
            </a:r>
            <a:endParaRPr lang="en-US" altLang="zh-TW" sz="2400" dirty="0"/>
          </a:p>
          <a:p>
            <a:r>
              <a:rPr lang="zh-TW" altLang="en-US" sz="2400" dirty="0"/>
              <a:t>在一个容易受欺负，不友善的环境下工作，</a:t>
            </a:r>
            <a:endParaRPr lang="en-US" altLang="zh-TW" sz="2400" dirty="0"/>
          </a:p>
          <a:p>
            <a:r>
              <a:rPr lang="zh-TW" altLang="en-US" sz="2400" dirty="0"/>
              <a:t>她甘心的付出，愿意牺牲，她成为拿俄米的祝福。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11188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51A12-A197-8C78-CA4A-219C0115F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2A19D4DF-4AB7-F8AB-E0F0-AD4ADBE96597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3" y="972979"/>
            <a:ext cx="6502595" cy="430861"/>
          </a:xfrm>
        </p:spPr>
        <p:txBody>
          <a:bodyPr/>
          <a:lstStyle/>
          <a:p>
            <a:r>
              <a:rPr lang="zh-TW" altLang="en-US" dirty="0"/>
              <a:t>（一）成为祝福婆婆的路得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46E8C1F-5DFB-ED27-4887-6F3A68C73A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654139"/>
            <a:ext cx="7560537" cy="4326944"/>
          </a:xfrm>
        </p:spPr>
        <p:txBody>
          <a:bodyPr/>
          <a:lstStyle/>
          <a:p>
            <a:r>
              <a:rPr lang="zh-TW" altLang="en-US" sz="2400" dirty="0"/>
              <a:t>照顾家人是一件容易的事吗？</a:t>
            </a:r>
            <a:endParaRPr lang="en-US" altLang="zh-TW" sz="2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5C239C8-58B2-FA6A-BB64-A5F85B7B8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7855" y="2195870"/>
            <a:ext cx="5790504" cy="358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68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7F74E-DCB9-740C-85D2-B246411F8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B1524432-234B-5B60-A2D1-6D39921C67D0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3" y="972979"/>
            <a:ext cx="6502595" cy="430861"/>
          </a:xfrm>
        </p:spPr>
        <p:txBody>
          <a:bodyPr/>
          <a:lstStyle/>
          <a:p>
            <a:r>
              <a:rPr lang="zh-TW" altLang="en-US" dirty="0"/>
              <a:t>（一）成为祝福婆婆的路得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57BF116-275E-2A6F-3D4C-121EC48F1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623317"/>
            <a:ext cx="7560537" cy="4357766"/>
          </a:xfrm>
        </p:spPr>
        <p:txBody>
          <a:bodyPr/>
          <a:lstStyle/>
          <a:p>
            <a:r>
              <a:rPr lang="zh-TW" altLang="en-US" sz="2400" dirty="0"/>
              <a:t>照顾家人是一件容易的事吗？</a:t>
            </a:r>
            <a:endParaRPr lang="en-US" altLang="zh-TW" sz="2400" dirty="0"/>
          </a:p>
          <a:p>
            <a:r>
              <a:rPr lang="zh-TW" altLang="en-US" sz="2400" dirty="0"/>
              <a:t>以下的姊妹，</a:t>
            </a:r>
            <a:endParaRPr lang="zh-HK" altLang="en-US" sz="2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F9A32A6-BC04-331D-D173-DEBF8830E7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000" t="15880" r="9111" b="14815"/>
          <a:stretch>
            <a:fillRect/>
          </a:stretch>
        </p:blipFill>
        <p:spPr>
          <a:xfrm>
            <a:off x="2700861" y="2140542"/>
            <a:ext cx="5043805" cy="332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96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1C25F99-4664-4EC1-D739-77AAAA641F74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51FD49E-4912-BEFF-4F08-72EC0711B8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632482C-A17F-A0B2-0166-1F154126B1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24" t="17185" r="-2111" b="22963"/>
          <a:stretch>
            <a:fillRect/>
          </a:stretch>
        </p:blipFill>
        <p:spPr>
          <a:xfrm>
            <a:off x="790304" y="1674019"/>
            <a:ext cx="7919321" cy="3669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395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F9D54E8-7234-1AA5-FBA8-EFD8AA4D1191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D406035-D9E5-8CF5-AD11-0F58452521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2A397F7-3CCD-563C-730A-CA0602E74B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000" t="23851" r="16223" b="14074"/>
          <a:stretch>
            <a:fillRect/>
          </a:stretch>
        </p:blipFill>
        <p:spPr>
          <a:xfrm>
            <a:off x="708731" y="876917"/>
            <a:ext cx="7197831" cy="517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304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06AB1BE-C14E-AA7B-B406-9CB2B41BD7E9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3F26830-2AE8-630B-2C30-DC84B83CA8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94A0587-41BE-60DD-43AD-3734322A5A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778" t="18370" r="1000" b="12787"/>
          <a:stretch>
            <a:fillRect/>
          </a:stretch>
        </p:blipFill>
        <p:spPr>
          <a:xfrm>
            <a:off x="528438" y="1089025"/>
            <a:ext cx="8087124" cy="467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908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67089D37-2DBC-9A51-EAFE-75902F451BAF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29BD71F-575E-ADCA-5335-D9260E6F43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5372636-8548-8718-A769-6E042E834A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999" t="18518" r="2667" b="15880"/>
          <a:stretch>
            <a:fillRect/>
          </a:stretch>
        </p:blipFill>
        <p:spPr>
          <a:xfrm>
            <a:off x="379401" y="982971"/>
            <a:ext cx="8385198" cy="489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3087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4C21FC64-CB99-68AC-55C5-F7708CDA8B9B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12CB7A0-7E96-7345-EBF0-1691CEC488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657F7EC-032B-2C85-ED8D-746CD5CE66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66" t="15880" r="1" b="17778"/>
          <a:stretch>
            <a:fillRect/>
          </a:stretch>
        </p:blipFill>
        <p:spPr>
          <a:xfrm>
            <a:off x="474789" y="1089025"/>
            <a:ext cx="8194421" cy="507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994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FF366-CC20-AA70-5F26-D8FD8D59E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3CA08844-8682-4DA0-6542-4CB85E0AFBC4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3" y="972979"/>
            <a:ext cx="6502595" cy="430861"/>
          </a:xfrm>
        </p:spPr>
        <p:txBody>
          <a:bodyPr/>
          <a:lstStyle/>
          <a:p>
            <a:r>
              <a:rPr lang="zh-TW" altLang="en-US" dirty="0"/>
              <a:t>（一）成为祝福婆婆的路得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4C3FF95-87EA-890C-61D6-0D8A20FE7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726057"/>
            <a:ext cx="7560537" cy="4255025"/>
          </a:xfrm>
        </p:spPr>
        <p:txBody>
          <a:bodyPr/>
          <a:lstStyle/>
          <a:p>
            <a:r>
              <a:rPr lang="zh-TW" altLang="en-US" sz="2400" dirty="0"/>
              <a:t>真的不容易，因为爱，</a:t>
            </a:r>
            <a:endParaRPr lang="en-US" altLang="zh-TW" sz="2400" dirty="0"/>
          </a:p>
          <a:p>
            <a:r>
              <a:rPr lang="zh-TW" altLang="en-US" sz="2400" dirty="0"/>
              <a:t>她选择付出。</a:t>
            </a:r>
            <a:endParaRPr lang="en-US" altLang="zh-TW" sz="2400" dirty="0"/>
          </a:p>
          <a:p>
            <a:r>
              <a:rPr lang="zh-TW" altLang="en-US" sz="2400" dirty="0"/>
              <a:t>她成为家人的祝福。</a:t>
            </a:r>
          </a:p>
          <a:p>
            <a:endParaRPr lang="zh-HK" altLang="en-US" sz="2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E607DE4-7D20-7765-DAB4-F495C17DB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442" y="2688874"/>
            <a:ext cx="4914898" cy="276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5101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D0B5C-EE9C-4452-6094-748950AC7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F9DE7D58-BD1F-9177-BEE4-E9248252735D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3" y="972979"/>
            <a:ext cx="6502595" cy="430861"/>
          </a:xfrm>
        </p:spPr>
        <p:txBody>
          <a:bodyPr/>
          <a:lstStyle/>
          <a:p>
            <a:r>
              <a:rPr lang="zh-TW" altLang="en-US" dirty="0"/>
              <a:t>（一）成为祝福婆婆的路得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FCF9BEB-62A6-BEAA-4335-5D4E44CE8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695235"/>
            <a:ext cx="7560537" cy="4285847"/>
          </a:xfrm>
        </p:spPr>
        <p:txBody>
          <a:bodyPr/>
          <a:lstStyle/>
          <a:p>
            <a:r>
              <a:rPr lang="zh-TW" altLang="en-US" sz="2400" dirty="0"/>
              <a:t>成为祝福，我们是家人的祝福吗？</a:t>
            </a:r>
            <a:endParaRPr lang="en-US" altLang="zh-TW" sz="2400" dirty="0"/>
          </a:p>
          <a:p>
            <a:r>
              <a:rPr lang="zh-TW" altLang="en-US" sz="2400" dirty="0"/>
              <a:t>我们愿意付出吗？</a:t>
            </a:r>
            <a:endParaRPr lang="en-US" altLang="zh-TW" sz="2400" dirty="0"/>
          </a:p>
          <a:p>
            <a:r>
              <a:rPr lang="zh-TW" altLang="en-US" sz="2400" dirty="0"/>
              <a:t>或是只是斤斤计较。</a:t>
            </a:r>
            <a:endParaRPr lang="en-US" altLang="zh-TW" sz="2400" dirty="0"/>
          </a:p>
          <a:p>
            <a:r>
              <a:rPr lang="zh-TW" altLang="en-US" sz="2400" dirty="0"/>
              <a:t>我们是家人的安慰者吗？</a:t>
            </a:r>
            <a:endParaRPr lang="en-US" altLang="zh-TW" sz="2400" dirty="0"/>
          </a:p>
          <a:p>
            <a:r>
              <a:rPr lang="zh-TW" altLang="en-US" sz="2400" dirty="0"/>
              <a:t>我们是一位鼓励者吗？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302976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95FDED55-E272-C338-5B70-A8327261588F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D550F4D-448A-8B6E-9474-E83C389BE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2400" dirty="0"/>
              <a:t>我们的教会，我们属灵的家，</a:t>
            </a:r>
            <a:endParaRPr lang="en-US" altLang="zh-TW" sz="2400" dirty="0"/>
          </a:p>
          <a:p>
            <a:r>
              <a:rPr lang="zh-TW" altLang="en-US" sz="2400" dirty="0"/>
              <a:t>我们都是家的一份子，</a:t>
            </a:r>
            <a:endParaRPr lang="en-US" altLang="zh-TW" sz="2400" dirty="0"/>
          </a:p>
          <a:p>
            <a:r>
              <a:rPr lang="zh-TW" altLang="en-US" sz="2400" dirty="0"/>
              <a:t>我们愿意成为这个家的祝福吗？</a:t>
            </a:r>
          </a:p>
          <a:p>
            <a:endParaRPr lang="zh-HK" altLang="en-US" sz="2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FCF7403-6997-4E61-C920-1F88ECD7E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5524" y="324641"/>
            <a:ext cx="3762170" cy="586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5199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DA0D2-44A6-EB69-4D8A-3531FD8B8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B34B819-995B-49AA-BAE8-701E813D7AF5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2283F52-3884-A9F3-D5A7-813C6CCFBD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2400" dirty="0"/>
              <a:t>让我们多考虑周围的人的需要，</a:t>
            </a:r>
            <a:endParaRPr lang="en-US" altLang="zh-TW" sz="2400" dirty="0"/>
          </a:p>
          <a:p>
            <a:r>
              <a:rPr lang="zh-TW" altLang="en-US" sz="2400" dirty="0"/>
              <a:t>不要只是自我中心，</a:t>
            </a:r>
            <a:endParaRPr lang="en-US" altLang="zh-TW" sz="2400" dirty="0"/>
          </a:p>
          <a:p>
            <a:r>
              <a:rPr lang="zh-TW" altLang="en-US" sz="2400" dirty="0"/>
              <a:t>盼望我们是家人，亲人的祝福，是教会的祝福，</a:t>
            </a:r>
            <a:endParaRPr lang="en-US" altLang="zh-TW" sz="2400" dirty="0"/>
          </a:p>
          <a:p>
            <a:r>
              <a:rPr lang="zh-TW" altLang="en-US" sz="2400" dirty="0"/>
              <a:t>是弟兄姊妹的祝福，</a:t>
            </a:r>
            <a:endParaRPr lang="en-US" altLang="zh-TW" sz="2400" dirty="0"/>
          </a:p>
          <a:p>
            <a:r>
              <a:rPr lang="zh-TW" altLang="en-US" sz="2400" dirty="0"/>
              <a:t>是朋友的祝福，是同事、同学的祝福。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634192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61EEC9F7-71E0-D409-0BDB-D3857458D73E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3" y="972979"/>
            <a:ext cx="4570646" cy="430861"/>
          </a:xfrm>
        </p:spPr>
        <p:txBody>
          <a:bodyPr/>
          <a:lstStyle/>
          <a:p>
            <a:r>
              <a:rPr lang="zh-TW" altLang="en-US" dirty="0"/>
              <a:t>（二）成为祝福的见证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CC9E362-DAAF-B6E4-1D64-ADB1B3D7B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797977"/>
            <a:ext cx="7560537" cy="4183105"/>
          </a:xfrm>
        </p:spPr>
        <p:txBody>
          <a:bodyPr/>
          <a:lstStyle/>
          <a:p>
            <a:r>
              <a:rPr lang="zh-TW" altLang="en-US" sz="2400" dirty="0"/>
              <a:t>成为祝福也是一个见证，２：５</a:t>
            </a:r>
            <a:r>
              <a:rPr lang="en-US" altLang="zh-TW" sz="2400" dirty="0"/>
              <a:t>—</a:t>
            </a:r>
            <a:r>
              <a:rPr lang="zh-TW" altLang="en-US" sz="2400" dirty="0"/>
              <a:t>７</a:t>
            </a:r>
          </a:p>
          <a:p>
            <a:r>
              <a:rPr lang="zh-TW" altLang="en-US" sz="2400" dirty="0"/>
              <a:t>拥有这田的主人波阿斯，看见有一个外邦人的女子，就问他的仆人，说：「那是谁家的女子？」 </a:t>
            </a:r>
            <a:endParaRPr lang="en-US" altLang="zh-TW" sz="2400" dirty="0"/>
          </a:p>
          <a:p>
            <a:r>
              <a:rPr lang="en-US" altLang="zh-TW" sz="2400" dirty="0"/>
              <a:t>6</a:t>
            </a:r>
            <a:r>
              <a:rPr lang="zh-TW" altLang="en-US" sz="2400" dirty="0"/>
              <a:t>监管收割的仆人回答说：「是那摩押女子，跟随拿俄米从摩押地回来的。</a:t>
            </a:r>
            <a:endParaRPr lang="en-US" altLang="zh-TW" sz="2400" dirty="0"/>
          </a:p>
          <a:p>
            <a:r>
              <a:rPr lang="zh-TW" altLang="en-US" sz="2400" dirty="0"/>
              <a:t> </a:t>
            </a:r>
            <a:r>
              <a:rPr lang="en-US" altLang="zh-TW" sz="2400" dirty="0"/>
              <a:t>7</a:t>
            </a:r>
            <a:r>
              <a:rPr lang="zh-TW" altLang="en-US" sz="2400" dirty="0"/>
              <a:t>她说：</a:t>
            </a:r>
            <a:r>
              <a:rPr lang="en-US" altLang="zh-TW" sz="2400" dirty="0"/>
              <a:t>『</a:t>
            </a:r>
            <a:r>
              <a:rPr lang="zh-TW" altLang="en-US" sz="2400" dirty="0"/>
              <a:t>请你容我跟着收割的人拾取打捆剩下的麦穗。</a:t>
            </a:r>
            <a:r>
              <a:rPr lang="en-US" altLang="zh-TW" sz="2400" dirty="0"/>
              <a:t>』</a:t>
            </a:r>
            <a:r>
              <a:rPr lang="zh-TW" altLang="en-US" sz="2400" dirty="0"/>
              <a:t>她从早晨直到如今，除了在屋子里坐一会儿，常在这里。」</a:t>
            </a:r>
          </a:p>
          <a:p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8625133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C11F15E9-C1B8-123F-34BC-58097E21389F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3" y="972979"/>
            <a:ext cx="4911854" cy="430861"/>
          </a:xfrm>
        </p:spPr>
        <p:txBody>
          <a:bodyPr wrap="square" anchor="b">
            <a:normAutofit/>
          </a:bodyPr>
          <a:lstStyle/>
          <a:p>
            <a:pPr>
              <a:spcAft>
                <a:spcPts val="450"/>
              </a:spcAft>
            </a:pPr>
            <a:r>
              <a:rPr lang="zh-TW" altLang="en-US" dirty="0"/>
              <a:t>（二）成为祝福的见证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1377D4D-3284-DAEF-2687-4198179A8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674019"/>
            <a:ext cx="3644300" cy="3428567"/>
          </a:xfrm>
        </p:spPr>
        <p:txBody>
          <a:bodyPr wrap="square" anchor="t">
            <a:normAutofit/>
          </a:bodyPr>
          <a:lstStyle/>
          <a:p>
            <a:pPr>
              <a:spcAft>
                <a:spcPts val="450"/>
              </a:spcAft>
            </a:pPr>
            <a:r>
              <a:rPr lang="zh-TW" altLang="en-US" sz="2400" dirty="0"/>
              <a:t>我们看见路得是一个勤奋的人，她从早晨直到如今，</a:t>
            </a:r>
            <a:endParaRPr lang="en-US" altLang="zh-TW" sz="2400" dirty="0"/>
          </a:p>
          <a:p>
            <a:pPr>
              <a:spcAft>
                <a:spcPts val="450"/>
              </a:spcAft>
            </a:pPr>
            <a:r>
              <a:rPr lang="zh-TW" altLang="en-US" sz="2400" dirty="0"/>
              <a:t>除了在屋子里坐一会儿，常在这里。</a:t>
            </a:r>
            <a:endParaRPr lang="en-US" altLang="zh-TW" sz="2400" dirty="0"/>
          </a:p>
          <a:p>
            <a:pPr>
              <a:spcAft>
                <a:spcPts val="450"/>
              </a:spcAft>
            </a:pPr>
            <a:r>
              <a:rPr lang="zh-TW" altLang="en-US" sz="2400" dirty="0"/>
              <a:t>路得的见证不单在工作中勤奋；</a:t>
            </a:r>
            <a:endParaRPr lang="zh-HK" altLang="en-US" sz="2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25E8E95-0BDB-1F91-E6D4-7CA6773757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1" b="3"/>
          <a:stretch>
            <a:fillRect/>
          </a:stretch>
        </p:blipFill>
        <p:spPr>
          <a:xfrm>
            <a:off x="4536437" y="1674019"/>
            <a:ext cx="4357492" cy="41000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621590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94F01-EE85-60C3-3650-467ED329E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D7C32EB2-7B4B-E84D-B37D-548B7CB28FC8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3" y="972979"/>
            <a:ext cx="4604100" cy="430861"/>
          </a:xfrm>
        </p:spPr>
        <p:txBody>
          <a:bodyPr/>
          <a:lstStyle/>
          <a:p>
            <a:r>
              <a:rPr lang="zh-TW" altLang="en-US" dirty="0"/>
              <a:t>（二）成为祝福的见证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AD7158C-A57A-94F3-698C-85CD174EC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746607"/>
            <a:ext cx="7560537" cy="4234476"/>
          </a:xfrm>
        </p:spPr>
        <p:txBody>
          <a:bodyPr/>
          <a:lstStyle/>
          <a:p>
            <a:r>
              <a:rPr lang="en-US" altLang="zh-TW" sz="2400" dirty="0"/>
              <a:t>8</a:t>
            </a:r>
            <a:r>
              <a:rPr lang="zh-TW" altLang="en-US" sz="2400" dirty="0"/>
              <a:t>波阿斯对路得说：「女儿啊，听我说，不要往别人田里拾取麦穗，也不要离开这里，要常与我使女们在一处。 </a:t>
            </a:r>
            <a:r>
              <a:rPr lang="en-US" altLang="zh-TW" sz="2400" dirty="0"/>
              <a:t>9</a:t>
            </a:r>
            <a:r>
              <a:rPr lang="zh-TW" altLang="en-US" sz="2400" dirty="0"/>
              <a:t>我的仆人在那块田收割，你就跟着他们去。我已经吩咐仆人不可欺负你；你若渴了，就可以到器皿那里喝仆人打来的水。」 </a:t>
            </a:r>
            <a:r>
              <a:rPr lang="en-US" altLang="zh-TW" sz="2400" b="1" dirty="0"/>
              <a:t>10</a:t>
            </a:r>
            <a:r>
              <a:rPr lang="zh-TW" altLang="en-US" sz="2400" b="1" dirty="0"/>
              <a:t>路得就俯伏在地叩拜，对他说：「我既是外邦人，怎么蒙你的恩，这样顾恤我呢？」 </a:t>
            </a:r>
            <a:r>
              <a:rPr lang="en-US" altLang="zh-TW" sz="2400" b="1" dirty="0"/>
              <a:t>11</a:t>
            </a:r>
            <a:r>
              <a:rPr lang="zh-TW" altLang="en-US" sz="2400" b="1" dirty="0"/>
              <a:t>波阿斯回答说：「自从你丈夫死后，凡你向婆婆所行的，并你离开父母和本地，到素不认识的民中，这些事人全都告诉我了。」</a:t>
            </a:r>
            <a:endParaRPr lang="zh-HK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53006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D657A-7CBB-7F91-FEC2-0C3F05568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9D10239E-60AD-3261-6986-F552B2E3ABCA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3" y="972979"/>
            <a:ext cx="4604100" cy="430861"/>
          </a:xfrm>
        </p:spPr>
        <p:txBody>
          <a:bodyPr/>
          <a:lstStyle/>
          <a:p>
            <a:r>
              <a:rPr lang="zh-TW" altLang="en-US" dirty="0"/>
              <a:t>（二）成为祝福的见证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CC15711-B67D-B234-4212-01261F8845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654139"/>
            <a:ext cx="7560537" cy="4326944"/>
          </a:xfrm>
        </p:spPr>
        <p:txBody>
          <a:bodyPr/>
          <a:lstStyle/>
          <a:p>
            <a:r>
              <a:rPr lang="zh-TW" altLang="en-US" sz="2400" dirty="0"/>
              <a:t>路得的见证，</a:t>
            </a:r>
            <a:endParaRPr lang="en-US" altLang="zh-TW" sz="2400" dirty="0"/>
          </a:p>
          <a:p>
            <a:r>
              <a:rPr lang="zh-TW" altLang="en-US" sz="2400" dirty="0"/>
              <a:t>路得对婆婆的恩情，她愿意离开父母和她的家乡，</a:t>
            </a:r>
            <a:endParaRPr lang="en-US" altLang="zh-TW" sz="2400" dirty="0"/>
          </a:p>
          <a:p>
            <a:r>
              <a:rPr lang="zh-TW" altLang="en-US" sz="2400" dirty="0"/>
              <a:t>到素不认识的民中，她怎样孝顺婆婆，这些事，很多人全都告诉波阿斯了。路得的见证不是她自己自吹自擂自己有多伟大，</a:t>
            </a:r>
            <a:endParaRPr lang="en-US" altLang="zh-TW" sz="2400" dirty="0"/>
          </a:p>
          <a:p>
            <a:r>
              <a:rPr lang="zh-TW" altLang="en-US" sz="2400" dirty="0"/>
              <a:t>乃是周围的人看在眼里，看见她忠诚，看见她对家人的恩情，她甘于牺牲，愿意服侍婆婆，她所作的，都是受人的称赞。</a:t>
            </a:r>
          </a:p>
          <a:p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9001641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4E46D-0DB8-BE0F-0089-238D88360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D8E97F1F-FE87-C1E8-497E-267F80853478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3" y="972979"/>
            <a:ext cx="4604100" cy="430861"/>
          </a:xfrm>
        </p:spPr>
        <p:txBody>
          <a:bodyPr/>
          <a:lstStyle/>
          <a:p>
            <a:r>
              <a:rPr lang="zh-TW" altLang="en-US" dirty="0"/>
              <a:t>（二）成为祝福的见证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8A2BE15-9420-9A45-B937-A140EC0CC1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684961"/>
            <a:ext cx="7560537" cy="4296121"/>
          </a:xfrm>
        </p:spPr>
        <p:txBody>
          <a:bodyPr/>
          <a:lstStyle/>
          <a:p>
            <a:r>
              <a:rPr lang="zh-TW" altLang="en-US" sz="2400" dirty="0"/>
              <a:t>路得成为祝福是一个活的见证，</a:t>
            </a:r>
            <a:endParaRPr lang="en-US" altLang="zh-TW" sz="2400" dirty="0"/>
          </a:p>
          <a:p>
            <a:r>
              <a:rPr lang="zh-TW" altLang="en-US" sz="2400" dirty="0"/>
              <a:t>波阿斯对她说：愿耶和华照你所行的赏赐你。</a:t>
            </a:r>
            <a:endParaRPr lang="en-US" altLang="zh-TW" sz="2400" dirty="0"/>
          </a:p>
          <a:p>
            <a:r>
              <a:rPr lang="zh-TW" altLang="en-US" sz="2400" dirty="0"/>
              <a:t>你来投靠耶和华－以色列神的翅膀下，愿你满得他的赏赐。」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11724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A2A8B-08FF-81F3-66DC-C5D4A8F68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7A8BB678-0ECC-7073-B830-C53AB59D08B3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3" y="972979"/>
            <a:ext cx="4604100" cy="430861"/>
          </a:xfrm>
        </p:spPr>
        <p:txBody>
          <a:bodyPr/>
          <a:lstStyle/>
          <a:p>
            <a:r>
              <a:rPr lang="zh-TW" altLang="en-US" dirty="0"/>
              <a:t>（二）成为祝福的见证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02555DC-B19E-A6AC-B62B-DA8AA9905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767155"/>
            <a:ext cx="7560537" cy="4213928"/>
          </a:xfrm>
        </p:spPr>
        <p:txBody>
          <a:bodyPr/>
          <a:lstStyle/>
          <a:p>
            <a:r>
              <a:rPr lang="zh-TW" altLang="en-US" sz="2400" dirty="0"/>
              <a:t>一个祝福的生命，是一个见证，如刚才的姊妹，她成为家人的祝福，同时，也见证耶稣那一份牺牲的爱。同样，在她的分享中，她也把最好的福音传给爸爸妈妈。</a:t>
            </a:r>
            <a:endParaRPr lang="en-US" altLang="zh-TW" sz="2400" dirty="0"/>
          </a:p>
        </p:txBody>
      </p:sp>
    </p:spTree>
    <p:extLst>
      <p:ext uri="{BB962C8B-B14F-4D97-AF65-F5344CB8AC3E}">
        <p14:creationId xmlns:p14="http://schemas.microsoft.com/office/powerpoint/2010/main" val="24448130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31495-F22B-90BA-86EE-213E7A579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F4E07D43-E56F-E419-15EE-CC0A1C1D3FA5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3" y="972979"/>
            <a:ext cx="4604100" cy="430861"/>
          </a:xfrm>
        </p:spPr>
        <p:txBody>
          <a:bodyPr/>
          <a:lstStyle/>
          <a:p>
            <a:r>
              <a:rPr lang="zh-TW" altLang="en-US" dirty="0"/>
              <a:t>（二）成为祝福的见证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EA31724-014A-1F9C-F15C-002BA74676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643865"/>
            <a:ext cx="7560537" cy="4337218"/>
          </a:xfrm>
        </p:spPr>
        <p:txBody>
          <a:bodyPr/>
          <a:lstStyle/>
          <a:p>
            <a:r>
              <a:rPr lang="zh-TW" altLang="en-US" sz="2400" dirty="0"/>
              <a:t>成为祝福是需要有好的见证，就如耶稣在马太福音５：１６登山宝训说：我们需要作盐作光， </a:t>
            </a:r>
            <a:r>
              <a:rPr lang="en-US" altLang="zh-TW" sz="2400" dirty="0"/>
              <a:t>16</a:t>
            </a:r>
            <a:r>
              <a:rPr lang="zh-TW" altLang="en-US" sz="2400" dirty="0"/>
              <a:t>你们的光也当这样照在人前，叫他们看见你们的好行为，便将荣耀归给你们在天上的父。」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443037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80EDD2C4-6658-20F5-081B-7C7DADB50F68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2" y="972979"/>
            <a:ext cx="5490622" cy="430861"/>
          </a:xfrm>
        </p:spPr>
        <p:txBody>
          <a:bodyPr/>
          <a:lstStyle/>
          <a:p>
            <a:r>
              <a:rPr lang="zh-TW" altLang="en-US" dirty="0"/>
              <a:t>三</a:t>
            </a:r>
            <a:r>
              <a:rPr lang="en-US" altLang="zh-TW" dirty="0"/>
              <a:t>) </a:t>
            </a:r>
            <a:r>
              <a:rPr lang="zh-TW" altLang="en-US" dirty="0"/>
              <a:t>成为祝福的波阿斯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C672671-5C2D-15AE-EA8E-B3408116B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664413"/>
            <a:ext cx="7560537" cy="4316670"/>
          </a:xfrm>
        </p:spPr>
        <p:txBody>
          <a:bodyPr/>
          <a:lstStyle/>
          <a:p>
            <a:r>
              <a:rPr lang="en-US" altLang="zh-TW" sz="2400" dirty="0"/>
              <a:t>2:4</a:t>
            </a:r>
            <a:r>
              <a:rPr lang="zh-TW" altLang="en-US" sz="2400" dirty="0"/>
              <a:t>波阿斯正从伯利恒来，对收割的人说：「愿耶和华与你们同在！」他们回答说：「愿耶和华赐福与你！」</a:t>
            </a:r>
            <a:endParaRPr lang="en-US" altLang="zh-TW" sz="2400" dirty="0"/>
          </a:p>
          <a:p>
            <a:r>
              <a:rPr lang="zh-TW" altLang="en-US" sz="2400" dirty="0"/>
              <a:t>波阿斯这一位老板，是主动的向自己的下属问安。</a:t>
            </a:r>
            <a:endParaRPr lang="en-US" altLang="zh-TW" sz="2400" dirty="0"/>
          </a:p>
          <a:p>
            <a:r>
              <a:rPr lang="zh-TW" altLang="en-US" sz="2400" dirty="0"/>
              <a:t>也是生命中最重要的是耶和华，这位上帝。</a:t>
            </a:r>
            <a:endParaRPr lang="en-US" altLang="zh-TW" sz="2400" dirty="0"/>
          </a:p>
          <a:p>
            <a:r>
              <a:rPr lang="zh-TW" altLang="en-US" sz="2400" dirty="0"/>
              <a:t>另外，波阿斯问监管收割的仆人说：「那是谁家的女子？」可能是路得的衣装打扮，也可能波阿斯想知道这女子一些背景和出身。但无论如何？当波阿斯问了监管收割的仆人，</a:t>
            </a:r>
            <a:endParaRPr lang="en-US" altLang="zh-TW" sz="2400" dirty="0"/>
          </a:p>
          <a:p>
            <a:r>
              <a:rPr lang="zh-TW" altLang="en-US" sz="2400" dirty="0"/>
              <a:t>知道「是那摩押女子，跟随内奥米从摩押地回来的。」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2386140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B8BBB-30CE-73EE-9A1B-537E0F388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8F58EC6E-5BA1-219E-A294-B679E5154A32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2" y="972979"/>
            <a:ext cx="5490622" cy="430861"/>
          </a:xfrm>
        </p:spPr>
        <p:txBody>
          <a:bodyPr/>
          <a:lstStyle/>
          <a:p>
            <a:r>
              <a:rPr lang="zh-TW" altLang="en-US" dirty="0"/>
              <a:t>三</a:t>
            </a:r>
            <a:r>
              <a:rPr lang="en-US" altLang="zh-TW" dirty="0"/>
              <a:t>) </a:t>
            </a:r>
            <a:r>
              <a:rPr lang="zh-TW" altLang="en-US" dirty="0"/>
              <a:t>成为祝福的波阿斯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3DDB963-D292-3338-B5A8-1A26004C2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715783"/>
            <a:ext cx="7560537" cy="4265299"/>
          </a:xfrm>
        </p:spPr>
        <p:txBody>
          <a:bodyPr/>
          <a:lstStyle/>
          <a:p>
            <a:r>
              <a:rPr lang="zh-TW" altLang="en-US" sz="2400" dirty="0"/>
              <a:t>波阿斯也为路得作了一些安排。</a:t>
            </a:r>
            <a:endParaRPr lang="en-US" altLang="zh-TW" sz="2400" dirty="0"/>
          </a:p>
          <a:p>
            <a:r>
              <a:rPr lang="zh-TW" altLang="en-US" sz="2400" dirty="0"/>
              <a:t>波阿斯对路得说：女儿啊</a:t>
            </a:r>
            <a:r>
              <a:rPr lang="en-US" altLang="zh-TW" sz="2400" dirty="0"/>
              <a:t>!</a:t>
            </a:r>
          </a:p>
          <a:p>
            <a:r>
              <a:rPr lang="zh-TW" altLang="en-US" sz="2400" dirty="0"/>
              <a:t>明显的，是长辈对晚辈的称呼，波阿斯对路得的祝福。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4992738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43666-5402-624E-20B9-1B401C65A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D41FFB14-5927-2152-8B36-885C4B5136E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2" y="972979"/>
            <a:ext cx="5490622" cy="430861"/>
          </a:xfrm>
        </p:spPr>
        <p:txBody>
          <a:bodyPr/>
          <a:lstStyle/>
          <a:p>
            <a:r>
              <a:rPr lang="zh-TW" altLang="en-US" dirty="0"/>
              <a:t>三</a:t>
            </a:r>
            <a:r>
              <a:rPr lang="en-US" altLang="zh-TW" dirty="0"/>
              <a:t>) </a:t>
            </a:r>
            <a:r>
              <a:rPr lang="zh-TW" altLang="en-US" dirty="0"/>
              <a:t>成为祝福的波阿斯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3CF749D-C251-F28D-3CD8-D0F93E1C1C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705509"/>
            <a:ext cx="7560537" cy="4275573"/>
          </a:xfrm>
        </p:spPr>
        <p:txBody>
          <a:bodyPr/>
          <a:lstStyle/>
          <a:p>
            <a:r>
              <a:rPr lang="zh-TW" altLang="en-US" sz="2400" dirty="0"/>
              <a:t>第一，可以继续在自己田里拾取麦穗，也可以靠近他的女仆拾取麦穗；</a:t>
            </a:r>
            <a:r>
              <a:rPr lang="en-US" altLang="zh-TW" sz="2400" dirty="0"/>
              <a:t>(</a:t>
            </a:r>
            <a:r>
              <a:rPr lang="zh-TW" altLang="en-US" sz="2400" dirty="0"/>
              <a:t>二</a:t>
            </a:r>
            <a:r>
              <a:rPr lang="en-US" altLang="zh-TW" sz="2400" dirty="0"/>
              <a:t>8)</a:t>
            </a:r>
          </a:p>
          <a:p>
            <a:r>
              <a:rPr lang="zh-TW" altLang="en-US" sz="2400" dirty="0"/>
              <a:t>第二，他的仆人</a:t>
            </a:r>
            <a:r>
              <a:rPr lang="en-US" altLang="zh-TW" sz="2400" dirty="0"/>
              <a:t>(</a:t>
            </a:r>
            <a:r>
              <a:rPr lang="zh-TW" altLang="en-US" sz="2400" dirty="0"/>
              <a:t>男性仆人</a:t>
            </a:r>
            <a:r>
              <a:rPr lang="en-US" altLang="zh-TW" sz="2400" dirty="0"/>
              <a:t>)</a:t>
            </a:r>
            <a:r>
              <a:rPr lang="zh-TW" altLang="en-US" sz="2400" dirty="0"/>
              <a:t>在那块田收割，路得可以跟着她们</a:t>
            </a:r>
            <a:r>
              <a:rPr lang="en-US" altLang="zh-TW" sz="2400" dirty="0"/>
              <a:t>(</a:t>
            </a:r>
            <a:r>
              <a:rPr lang="zh-TW" altLang="en-US" sz="2400" dirty="0"/>
              <a:t>指女仆</a:t>
            </a:r>
            <a:r>
              <a:rPr lang="en-US" altLang="zh-TW" sz="2400" dirty="0"/>
              <a:t>)(</a:t>
            </a:r>
            <a:r>
              <a:rPr lang="zh-TW" altLang="en-US" sz="2400" dirty="0"/>
              <a:t>二</a:t>
            </a:r>
            <a:r>
              <a:rPr lang="en-US" altLang="zh-TW" sz="2400" dirty="0"/>
              <a:t>8)</a:t>
            </a:r>
            <a:r>
              <a:rPr lang="zh-TW" altLang="en-US" sz="2400" dirty="0"/>
              <a:t>；</a:t>
            </a:r>
          </a:p>
          <a:p>
            <a:r>
              <a:rPr lang="zh-TW" altLang="en-US" sz="2400" dirty="0"/>
              <a:t>第三，吩咐仆人不可欺负路得；</a:t>
            </a:r>
            <a:r>
              <a:rPr lang="en-US" altLang="zh-TW" sz="2400" dirty="0"/>
              <a:t>(</a:t>
            </a:r>
            <a:r>
              <a:rPr lang="zh-TW" altLang="en-US" sz="2400" dirty="0"/>
              <a:t>二</a:t>
            </a:r>
            <a:r>
              <a:rPr lang="en-US" altLang="zh-TW" sz="2400" dirty="0"/>
              <a:t>9 )</a:t>
            </a:r>
          </a:p>
          <a:p>
            <a:r>
              <a:rPr lang="zh-TW" altLang="en-US" sz="2400" dirty="0"/>
              <a:t>第四，若渴了，就可以到器皿那里喝仆人打来的水。</a:t>
            </a:r>
            <a:r>
              <a:rPr lang="en-US" altLang="zh-TW" sz="2400" dirty="0"/>
              <a:t>(</a:t>
            </a:r>
            <a:r>
              <a:rPr lang="zh-TW" altLang="en-US" sz="2400" dirty="0"/>
              <a:t>二</a:t>
            </a:r>
            <a:r>
              <a:rPr lang="en-US" altLang="zh-TW" sz="2400" dirty="0"/>
              <a:t>9)</a:t>
            </a:r>
          </a:p>
          <a:p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481314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460A1-0361-3529-D6B7-980460334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985CE675-B0D1-BDA5-13DB-29D49C61169F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2" y="972979"/>
            <a:ext cx="5490622" cy="430861"/>
          </a:xfrm>
        </p:spPr>
        <p:txBody>
          <a:bodyPr/>
          <a:lstStyle/>
          <a:p>
            <a:r>
              <a:rPr lang="zh-TW" altLang="en-US" dirty="0"/>
              <a:t>三</a:t>
            </a:r>
            <a:r>
              <a:rPr lang="en-US" altLang="zh-TW" dirty="0"/>
              <a:t>) </a:t>
            </a:r>
            <a:r>
              <a:rPr lang="zh-TW" altLang="en-US" dirty="0"/>
              <a:t>成为祝福的波阿斯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CC58A4-EF4B-8B4D-6CCE-407A230BF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654139"/>
            <a:ext cx="7560537" cy="4326944"/>
          </a:xfrm>
        </p:spPr>
        <p:txBody>
          <a:bodyPr/>
          <a:lstStyle/>
          <a:p>
            <a:r>
              <a:rPr lang="zh-TW" altLang="en-US" sz="2400" dirty="0"/>
              <a:t>波阿斯成为路得这异乡人的祝福，</a:t>
            </a:r>
            <a:endParaRPr lang="en-US" altLang="zh-TW" sz="2400" dirty="0"/>
          </a:p>
          <a:p>
            <a:r>
              <a:rPr lang="zh-TW" altLang="en-US" sz="2400" dirty="0"/>
              <a:t>波阿斯没有高举自己所做的事，没有觉得自己是一个施恩者，就高高在上。当波阿斯为路得祝福时，</a:t>
            </a:r>
            <a:endParaRPr lang="en-US" altLang="zh-TW" sz="2400" dirty="0"/>
          </a:p>
          <a:p>
            <a:r>
              <a:rPr lang="en-US" altLang="zh-TW" sz="2400" dirty="0"/>
              <a:t>2:12</a:t>
            </a:r>
            <a:r>
              <a:rPr lang="zh-TW" altLang="en-US" sz="2400" dirty="0"/>
              <a:t>愿耶和华照你所行的赏赐你。你来投靠耶和华－以色列神的翅膀下，愿你满得他的赏赐。」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110197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795D0-4228-52A8-1826-B4D5E4242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440B1242-0267-7E59-3A1D-7946C4DC4113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2" y="972979"/>
            <a:ext cx="5490622" cy="430861"/>
          </a:xfrm>
        </p:spPr>
        <p:txBody>
          <a:bodyPr/>
          <a:lstStyle/>
          <a:p>
            <a:r>
              <a:rPr lang="zh-TW" altLang="en-US" dirty="0"/>
              <a:t>三</a:t>
            </a:r>
            <a:r>
              <a:rPr lang="en-US" altLang="zh-TW" dirty="0"/>
              <a:t>) </a:t>
            </a:r>
            <a:r>
              <a:rPr lang="zh-TW" altLang="en-US" dirty="0"/>
              <a:t>成为祝福的波阿斯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7EE817C-94CB-FAD8-4457-89F1C47FF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715783"/>
            <a:ext cx="7560537" cy="4265299"/>
          </a:xfrm>
        </p:spPr>
        <p:txBody>
          <a:bodyPr/>
          <a:lstStyle/>
          <a:p>
            <a:r>
              <a:rPr lang="zh-TW" altLang="en-US" sz="2400" dirty="0"/>
              <a:t>这两句祝福，说明了一切恩惠真正源头是耶和华，</a:t>
            </a:r>
            <a:endParaRPr lang="en-US" altLang="zh-TW" sz="2400" dirty="0"/>
          </a:p>
          <a:p>
            <a:r>
              <a:rPr lang="zh-TW" altLang="en-US" sz="2400" dirty="0"/>
              <a:t>他把路得交托在耶和华的恩手中，</a:t>
            </a:r>
            <a:endParaRPr lang="en-US" altLang="zh-TW" sz="2400" dirty="0"/>
          </a:p>
          <a:p>
            <a:r>
              <a:rPr lang="zh-TW" altLang="en-US" sz="2400" dirty="0"/>
              <a:t>同时，也证实了一个真理，以色列的神是恩慈的，</a:t>
            </a:r>
            <a:endParaRPr lang="en-US" altLang="zh-TW" sz="2400" dirty="0"/>
          </a:p>
          <a:p>
            <a:r>
              <a:rPr lang="zh-TW" altLang="en-US" sz="2400" dirty="0"/>
              <a:t>就是人向别人彰显的恩慈，愿耶和华向路得施以赏赐。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360609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47A57-BCD7-FCD5-F0A9-8321177AD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CD0F2EFE-7726-DF17-C67E-5180360FC621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2" y="972979"/>
            <a:ext cx="5490622" cy="430861"/>
          </a:xfrm>
        </p:spPr>
        <p:txBody>
          <a:bodyPr/>
          <a:lstStyle/>
          <a:p>
            <a:r>
              <a:rPr lang="zh-TW" altLang="en-US" dirty="0"/>
              <a:t>三</a:t>
            </a:r>
            <a:r>
              <a:rPr lang="en-US" altLang="zh-TW" dirty="0"/>
              <a:t>) </a:t>
            </a:r>
            <a:r>
              <a:rPr lang="zh-TW" altLang="en-US" dirty="0"/>
              <a:t>成为祝福的波阿斯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824B113-ACDA-1FEA-9A6B-08439819A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715783"/>
            <a:ext cx="7560537" cy="4265299"/>
          </a:xfrm>
        </p:spPr>
        <p:txBody>
          <a:bodyPr/>
          <a:lstStyle/>
          <a:p>
            <a:r>
              <a:rPr lang="zh-TW" altLang="en-US" sz="2400" dirty="0"/>
              <a:t>在</a:t>
            </a:r>
            <a:r>
              <a:rPr lang="en-US" altLang="zh-TW" sz="2400" dirty="0"/>
              <a:t>2:13</a:t>
            </a:r>
            <a:r>
              <a:rPr lang="zh-TW" altLang="en-US" sz="2400" dirty="0"/>
              <a:t>路得说：「我主啊，愿在你眼前蒙恩。我虽然不及你的一个使女，你还用慈爱的话安慰我的心。」</a:t>
            </a:r>
          </a:p>
          <a:p>
            <a:r>
              <a:rPr lang="zh-TW" altLang="en-US" sz="2400" dirty="0"/>
              <a:t>波阿斯成为路得这异乡人的祝福，路得感激波阿斯对他的安慰，是指对哀伤、正处患难之人的安慰。而这位财主是没有摆架子，是温文有礼，慈祥和蔼，使他深深体会到被接纳受尊重，心中感到温暖，简单来说，就是波阿斯以温和的态度来对待路得，对她说好话。</a:t>
            </a:r>
          </a:p>
          <a:p>
            <a:r>
              <a:rPr lang="zh-TW" altLang="en-US" sz="2400" dirty="0"/>
              <a:t>。</a:t>
            </a:r>
          </a:p>
          <a:p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407480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6D109-1925-8DA9-A81A-CC73B1F19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83AC2E61-C7C6-BD0A-25AD-7B64CD8724C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302" y="972979"/>
            <a:ext cx="5490622" cy="430861"/>
          </a:xfrm>
        </p:spPr>
        <p:txBody>
          <a:bodyPr/>
          <a:lstStyle/>
          <a:p>
            <a:r>
              <a:rPr lang="zh-TW" altLang="en-US" dirty="0"/>
              <a:t>三</a:t>
            </a:r>
            <a:r>
              <a:rPr lang="en-US" altLang="zh-TW" dirty="0"/>
              <a:t>) </a:t>
            </a:r>
            <a:r>
              <a:rPr lang="zh-TW" altLang="en-US" dirty="0"/>
              <a:t>成为祝福的波阿斯</a:t>
            </a:r>
            <a:endParaRPr lang="zh-HK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E18EB0B-2FEC-6C2E-A1DD-60FC82A20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160" y="1736333"/>
            <a:ext cx="7560537" cy="4244750"/>
          </a:xfrm>
        </p:spPr>
        <p:txBody>
          <a:bodyPr/>
          <a:lstStyle/>
          <a:p>
            <a:r>
              <a:rPr lang="zh-TW" altLang="en-US" sz="2400" dirty="0"/>
              <a:t>原来对人有礼，尊重他人，说好的话，</a:t>
            </a:r>
            <a:endParaRPr lang="en-US" altLang="zh-TW" sz="2400" dirty="0"/>
          </a:p>
          <a:p>
            <a:r>
              <a:rPr lang="zh-TW" altLang="en-US" sz="2400" dirty="0"/>
              <a:t>说安慰的说话，就是一份祝福。</a:t>
            </a:r>
          </a:p>
          <a:p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745444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4E6EAA0-D362-140F-9B4A-52C6798A0C8E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zh-HK" altLang="en-US" dirty="0"/>
              <a:t>总结：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E881699-2769-0F51-1F3F-9B5FD20555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2400" dirty="0"/>
              <a:t>路得，一个外邦的女子，一个卑微的人，没有轰轰烈烈伟大的成就，只是一心为了照顾她的婆婆，她成为祝福。她祝福了内奥米。</a:t>
            </a:r>
          </a:p>
          <a:p>
            <a:r>
              <a:rPr lang="zh-TW" altLang="en-US" sz="2400" dirty="0"/>
              <a:t>波阿斯，一个大财主，没有以为自己所拥有，就持才傲物，他是一个仁慈的主人， 对待下属善良，他是敬虔的人，遵守神的律例，帮助贫穷的孤儿寡妇。他成为祝福，他祝福了路得，同时也祝福了内奥米，让两婆媳有饭可吃。</a:t>
            </a:r>
          </a:p>
          <a:p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214311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B19B5C17-B1E6-5AA6-39A8-6424267987A8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zh-HK" altLang="en-US" dirty="0"/>
              <a:t>总结：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326BE45-EF61-9788-85AC-BB6ABD0648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2400" dirty="0"/>
              <a:t>当然，一个外邦人，摩押女子路得，神赐福给她的，她成为是以色列君王大衛的曾祖母。波阿斯是大衛的曾祖父。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012781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9B5A1318-8A6A-1354-7799-37A4A15D8B0D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62C3E03-243D-E20D-BC82-833921FF58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692" y="1089025"/>
            <a:ext cx="8424809" cy="4892058"/>
          </a:xfrm>
        </p:spPr>
        <p:txBody>
          <a:bodyPr/>
          <a:lstStyle/>
          <a:p>
            <a:r>
              <a:rPr lang="zh-TW" altLang="en-US" sz="2400" dirty="0"/>
              <a:t>有一首诗歌，藉我赐恩福</a:t>
            </a:r>
          </a:p>
          <a:p>
            <a:r>
              <a:rPr lang="zh-TW" altLang="en-US" sz="2400" dirty="0"/>
              <a:t>在尘世生命崎岖道路上，多少人困倦悲伤；</a:t>
            </a:r>
            <a:r>
              <a:rPr lang="en-US" altLang="zh-TW" sz="2400" dirty="0"/>
              <a:t>(</a:t>
            </a:r>
            <a:r>
              <a:rPr lang="zh-TW" altLang="en-US" sz="2400" dirty="0"/>
              <a:t>看见许多人的需要</a:t>
            </a:r>
            <a:r>
              <a:rPr lang="en-US" altLang="zh-TW" sz="2400" dirty="0"/>
              <a:t>)</a:t>
            </a:r>
          </a:p>
          <a:p>
            <a:r>
              <a:rPr lang="zh-TW" altLang="en-US" sz="2400" dirty="0"/>
              <a:t>述说耶稣基督慈爱故事，述说他赦罪大能，</a:t>
            </a:r>
            <a:r>
              <a:rPr lang="en-US" altLang="zh-TW" sz="2400" dirty="0"/>
              <a:t>(</a:t>
            </a:r>
            <a:r>
              <a:rPr lang="zh-TW" altLang="en-US" sz="2400" dirty="0"/>
              <a:t>我们要传福音</a:t>
            </a:r>
            <a:r>
              <a:rPr lang="en-US" altLang="zh-TW" sz="2400" dirty="0"/>
              <a:t>)</a:t>
            </a:r>
          </a:p>
          <a:p>
            <a:r>
              <a:rPr lang="zh-TW" altLang="en-US" sz="2400" dirty="0"/>
              <a:t>别人信主要藉你去见证，生活时刻像明灯。</a:t>
            </a:r>
            <a:r>
              <a:rPr lang="en-US" altLang="zh-TW" sz="2400" dirty="0"/>
              <a:t>(</a:t>
            </a:r>
            <a:r>
              <a:rPr lang="zh-TW" altLang="en-US" sz="2400" dirty="0"/>
              <a:t>我们要见证</a:t>
            </a:r>
            <a:r>
              <a:rPr lang="en-US" altLang="zh-TW" sz="2400" dirty="0"/>
              <a:t>)</a:t>
            </a:r>
          </a:p>
          <a:p>
            <a:r>
              <a:rPr lang="zh-TW" altLang="en-US" sz="2400" dirty="0"/>
              <a:t>既蒙主供应当白白施予，当爱人像主爱你；</a:t>
            </a:r>
            <a:r>
              <a:rPr lang="en-US" altLang="zh-TW" sz="2400" dirty="0"/>
              <a:t>(</a:t>
            </a:r>
            <a:r>
              <a:rPr lang="zh-TW" altLang="en-US" sz="2400" dirty="0"/>
              <a:t>我们要爱</a:t>
            </a:r>
            <a:r>
              <a:rPr lang="en-US" altLang="zh-TW" sz="2400" dirty="0"/>
              <a:t>)</a:t>
            </a:r>
          </a:p>
          <a:p>
            <a:r>
              <a:rPr lang="zh-TW" altLang="en-US" sz="2400" dirty="0"/>
              <a:t>对软弱无助者尽力帮扶，要忠于主的托付。</a:t>
            </a:r>
            <a:r>
              <a:rPr lang="en-US" altLang="zh-TW" sz="2400" dirty="0"/>
              <a:t>(</a:t>
            </a:r>
            <a:r>
              <a:rPr lang="zh-TW" altLang="en-US" sz="2400" dirty="0"/>
              <a:t>我们要付出</a:t>
            </a:r>
            <a:r>
              <a:rPr lang="en-US" altLang="zh-TW" sz="2400" dirty="0"/>
              <a:t>)</a:t>
            </a: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933490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8DF85A5D-461F-366A-09D0-9C2BEEC679FF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F5BB97D-0E39-455C-0E0B-740295FCF6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2400" dirty="0"/>
              <a:t>副歌：藉我赐恩福，藉我赐恩福，藉我生命荣耀主名；</a:t>
            </a:r>
            <a:r>
              <a:rPr lang="en-US" altLang="zh-TW" sz="2400" dirty="0"/>
              <a:t>(</a:t>
            </a:r>
            <a:r>
              <a:rPr lang="zh-TW" altLang="en-US" sz="2400" dirty="0"/>
              <a:t>我们要作盐作光，荣耀主名</a:t>
            </a:r>
            <a:r>
              <a:rPr lang="en-US" altLang="zh-TW" sz="2400" dirty="0"/>
              <a:t>)</a:t>
            </a:r>
          </a:p>
          <a:p>
            <a:r>
              <a:rPr lang="zh-TW" altLang="en-US" sz="2400" dirty="0"/>
              <a:t>藉我赐恩福，救主，听我求，藉我赐恩福，使他人得救。</a:t>
            </a:r>
          </a:p>
          <a:p>
            <a:endParaRPr lang="en-US" altLang="zh-TW" sz="2400" dirty="0"/>
          </a:p>
          <a:p>
            <a:r>
              <a:rPr lang="zh-TW" altLang="en-US" sz="2400" dirty="0"/>
              <a:t>愿我们都成为祝福，祝福更多的人，特别是最接近我们的家人，我们的亲人。</a:t>
            </a:r>
          </a:p>
          <a:p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93986944"/>
      </p:ext>
    </p:extLst>
  </p:cSld>
  <p:clrMapOvr>
    <a:masterClrMapping/>
  </p:clrMapOvr>
</p:sld>
</file>

<file path=ppt/theme/theme1.xml><?xml version="1.0" encoding="utf-8"?>
<a:theme xmlns:a="http://schemas.openxmlformats.org/drawingml/2006/main" name="证道-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2013 - 2022 主題">
  <a:themeElements>
    <a:clrScheme name="Office 2013 - 2022 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3671</TotalTime>
  <Words>3060</Words>
  <Application>Microsoft Office PowerPoint</Application>
  <PresentationFormat>如螢幕大小 (4:3)</PresentationFormat>
  <Paragraphs>163</Paragraphs>
  <Slides>43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43</vt:i4>
      </vt:variant>
    </vt:vector>
  </HeadingPairs>
  <TitlesOfParts>
    <vt:vector size="51" baseType="lpstr">
      <vt:lpstr>Calibri</vt:lpstr>
      <vt:lpstr>Calibri Light</vt:lpstr>
      <vt:lpstr>Microsoft JhengHei</vt:lpstr>
      <vt:lpstr>Arial</vt:lpstr>
      <vt:lpstr>Teko</vt:lpstr>
      <vt:lpstr>Wingdings</vt:lpstr>
      <vt:lpstr>证道-Template</vt:lpstr>
      <vt:lpstr>Office 2013 - 2022 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</dc:creator>
  <cp:lastModifiedBy>sammykcsung</cp:lastModifiedBy>
  <cp:revision>255</cp:revision>
  <dcterms:modified xsi:type="dcterms:W3CDTF">2026-09-19T21:24:15Z</dcterms:modified>
</cp:coreProperties>
</file>