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6"/>
  </p:notesMasterIdLst>
  <p:sldIdLst>
    <p:sldId id="22750" r:id="rId2"/>
    <p:sldId id="1908" r:id="rId3"/>
    <p:sldId id="2000" r:id="rId4"/>
    <p:sldId id="1989" r:id="rId5"/>
    <p:sldId id="2039" r:id="rId6"/>
    <p:sldId id="2025" r:id="rId7"/>
    <p:sldId id="1988" r:id="rId8"/>
    <p:sldId id="1991" r:id="rId9"/>
    <p:sldId id="1949" r:id="rId10"/>
    <p:sldId id="1992" r:id="rId11"/>
    <p:sldId id="2003" r:id="rId12"/>
    <p:sldId id="2006" r:id="rId13"/>
    <p:sldId id="1997" r:id="rId14"/>
    <p:sldId id="1993" r:id="rId15"/>
    <p:sldId id="1999" r:id="rId16"/>
    <p:sldId id="2002" r:id="rId17"/>
    <p:sldId id="1998" r:id="rId18"/>
    <p:sldId id="1970" r:id="rId19"/>
    <p:sldId id="1994" r:id="rId20"/>
    <p:sldId id="2004" r:id="rId21"/>
    <p:sldId id="2005" r:id="rId22"/>
    <p:sldId id="1995" r:id="rId23"/>
    <p:sldId id="1996" r:id="rId24"/>
    <p:sldId id="2040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主题样式 1 - 强调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2" autoAdjust="0"/>
    <p:restoredTop sz="83736" autoAdjust="0"/>
  </p:normalViewPr>
  <p:slideViewPr>
    <p:cSldViewPr snapToGrid="0">
      <p:cViewPr varScale="1">
        <p:scale>
          <a:sx n="136" d="100"/>
          <a:sy n="136" d="100"/>
        </p:scale>
        <p:origin x="2412" y="120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8EBC27-3C92-DF40-81E2-50E2258292AA}" type="datetimeFigureOut">
              <a:rPr lang="zh-CN" altLang="en-US"/>
              <a:t>2026/9/16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2B3B1-C204-5A46-AA13-7B4CAFF35EC8}" type="slidenum">
              <a:rPr/>
              <a:t>‹Nr.›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1660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1" name="Shape 15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228691" indent="-228691" defTabSz="914400">
              <a:lnSpc>
                <a:spcPct val="100000"/>
              </a:lnSpc>
              <a:buSzPct val="100000"/>
              <a:buAutoNum type="arabicPeriod"/>
              <a:defRPr sz="1200">
                <a:latin typeface="等线"/>
                <a:ea typeface="等线"/>
                <a:cs typeface="等线"/>
                <a:sym typeface="等线"/>
              </a:defRPr>
            </a:pPr>
            <a:r>
              <a:t>请注意修改证道题目和讲员</a:t>
            </a:r>
          </a:p>
          <a:p>
            <a:pPr marL="228691" indent="-228691" defTabSz="914400">
              <a:lnSpc>
                <a:spcPct val="100000"/>
              </a:lnSpc>
              <a:buSzPct val="100000"/>
              <a:buAutoNum type="arabicPeriod"/>
              <a:defRPr sz="1200">
                <a:latin typeface="等线"/>
                <a:ea typeface="等线"/>
                <a:cs typeface="等线"/>
                <a:sym typeface="等线"/>
              </a:defRPr>
            </a:pPr>
            <a:r>
              <a:t>标题为42</a:t>
            </a:r>
          </a:p>
        </p:txBody>
      </p:sp>
    </p:spTree>
    <p:extLst>
      <p:ext uri="{BB962C8B-B14F-4D97-AF65-F5344CB8AC3E}">
        <p14:creationId xmlns:p14="http://schemas.microsoft.com/office/powerpoint/2010/main" val="3659061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2080C6-07FD-402A-A3B7-5C50C9D8137F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0018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2080C6-07FD-402A-A3B7-5C50C9D8137F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064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2080C6-07FD-402A-A3B7-5C50C9D8137F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96196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2080C6-07FD-402A-A3B7-5C50C9D8137F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3080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2080C6-07FD-402A-A3B7-5C50C9D8137F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46189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2080C6-07FD-402A-A3B7-5C50C9D8137F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06775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2080C6-07FD-402A-A3B7-5C50C9D8137F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50297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2080C6-07FD-402A-A3B7-5C50C9D8137F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57868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2080C6-07FD-402A-A3B7-5C50C9D8137F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7816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2080C6-07FD-402A-A3B7-5C50C9D8137F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90976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2080C6-07FD-402A-A3B7-5C50C9D8137F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69450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2080C6-07FD-402A-A3B7-5C50C9D8137F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41906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2080C6-07FD-402A-A3B7-5C50C9D8137F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26001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2080C6-07FD-402A-A3B7-5C50C9D8137F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4734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2080C6-07FD-402A-A3B7-5C50C9D8137F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14490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2080C6-07FD-402A-A3B7-5C50C9D8137F}" type="slidenum">
              <a:rPr kumimoji="1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1" lang="en-US" altLang="zh-TW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2060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3FCE5-64A3-3F48-8FE4-AFF90259B521}" type="datetimeFigureOut">
              <a:rPr kumimoji="1" lang="zh-CN" altLang="en-US" smtClean="0"/>
              <a:t>2026/9/16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402C-CD9B-304C-88CA-962A8E780B10}" type="slidenum">
              <a:rPr kumimoji="1" lang="zh-CN" altLang="en-US" smtClean="0"/>
              <a:t>‹Nr.›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1873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3FCE5-64A3-3F48-8FE4-AFF90259B521}" type="datetimeFigureOut">
              <a:rPr kumimoji="1" lang="zh-CN" altLang="en-US" smtClean="0"/>
              <a:t>2026/9/16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402C-CD9B-304C-88CA-962A8E780B10}" type="slidenum">
              <a:rPr kumimoji="1" lang="zh-CN" altLang="en-US" smtClean="0"/>
              <a:t>‹Nr.›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82559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3FCE5-64A3-3F48-8FE4-AFF90259B521}" type="datetimeFigureOut">
              <a:rPr kumimoji="1" lang="zh-CN" altLang="en-US" smtClean="0"/>
              <a:t>2026/9/16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402C-CD9B-304C-88CA-962A8E780B10}" type="slidenum">
              <a:rPr kumimoji="1" lang="zh-CN" altLang="en-US" smtClean="0"/>
              <a:t>‹Nr.›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87883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3FCE5-64A3-3F48-8FE4-AFF90259B521}" type="datetimeFigureOut">
              <a:rPr kumimoji="1" lang="zh-CN" altLang="en-US" smtClean="0"/>
              <a:t>2026/9/16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402C-CD9B-304C-88CA-962A8E780B10}" type="slidenum">
              <a:rPr kumimoji="1" lang="zh-CN" altLang="en-US" smtClean="0"/>
              <a:t>‹Nr.›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62289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3FCE5-64A3-3F48-8FE4-AFF90259B521}" type="datetimeFigureOut">
              <a:rPr kumimoji="1" lang="zh-CN" altLang="en-US" smtClean="0"/>
              <a:t>2026/9/16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402C-CD9B-304C-88CA-962A8E780B10}" type="slidenum">
              <a:rPr kumimoji="1" lang="zh-CN" altLang="en-US" smtClean="0"/>
              <a:t>‹Nr.›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02900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3FCE5-64A3-3F48-8FE4-AFF90259B521}" type="datetimeFigureOut">
              <a:rPr kumimoji="1" lang="zh-CN" altLang="en-US" smtClean="0"/>
              <a:t>2026/9/16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402C-CD9B-304C-88CA-962A8E780B10}" type="slidenum">
              <a:rPr kumimoji="1" lang="zh-CN" altLang="en-US" smtClean="0"/>
              <a:t>‹Nr.›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18534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3FCE5-64A3-3F48-8FE4-AFF90259B521}" type="datetimeFigureOut">
              <a:rPr kumimoji="1" lang="zh-CN" altLang="en-US" smtClean="0"/>
              <a:t>2026/9/16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402C-CD9B-304C-88CA-962A8E780B10}" type="slidenum">
              <a:rPr kumimoji="1" lang="zh-CN" altLang="en-US" smtClean="0"/>
              <a:t>‹Nr.›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51398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3FCE5-64A3-3F48-8FE4-AFF90259B521}" type="datetimeFigureOut">
              <a:rPr kumimoji="1" lang="zh-CN" altLang="en-US" smtClean="0"/>
              <a:t>2026/9/16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402C-CD9B-304C-88CA-962A8E780B10}" type="slidenum">
              <a:rPr kumimoji="1" lang="zh-CN" altLang="en-US" smtClean="0"/>
              <a:t>‹Nr.›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18854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3FCE5-64A3-3F48-8FE4-AFF90259B521}" type="datetimeFigureOut">
              <a:rPr kumimoji="1" lang="zh-CN" altLang="en-US" smtClean="0"/>
              <a:t>2026/9/16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402C-CD9B-304C-88CA-962A8E780B10}" type="slidenum">
              <a:rPr kumimoji="1" lang="zh-CN" altLang="en-US" smtClean="0"/>
              <a:t>‹Nr.›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33376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3FCE5-64A3-3F48-8FE4-AFF90259B521}" type="datetimeFigureOut">
              <a:rPr kumimoji="1" lang="zh-CN" altLang="en-US" smtClean="0"/>
              <a:t>2026/9/16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402C-CD9B-304C-88CA-962A8E780B10}" type="slidenum">
              <a:rPr kumimoji="1" lang="zh-CN" altLang="en-US" smtClean="0"/>
              <a:t>‹Nr.›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94746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3FCE5-64A3-3F48-8FE4-AFF90259B521}" type="datetimeFigureOut">
              <a:rPr kumimoji="1" lang="zh-CN" altLang="en-US" smtClean="0"/>
              <a:t>2026/9/16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0402C-CD9B-304C-88CA-962A8E780B10}" type="slidenum">
              <a:rPr kumimoji="1" lang="zh-CN" altLang="en-US" smtClean="0"/>
              <a:t>‹Nr.›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78681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3FCE5-64A3-3F48-8FE4-AFF90259B521}" type="datetimeFigureOut">
              <a:rPr kumimoji="1" lang="zh-CN" altLang="en-US" smtClean="0"/>
              <a:t>2026/9/16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0402C-CD9B-304C-88CA-962A8E780B10}" type="slidenum">
              <a:rPr kumimoji="1" lang="zh-CN" altLang="en-US" smtClean="0"/>
              <a:t>‹Nr.›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09682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图片 8" descr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9144002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Titel 1"/>
          <p:cNvSpPr txBox="1"/>
          <p:nvPr/>
        </p:nvSpPr>
        <p:spPr>
          <a:xfrm>
            <a:off x="1092467" y="224901"/>
            <a:ext cx="6538270" cy="65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tIns="45719" rIns="45719" bIns="45719" anchor="ctr">
            <a:spAutoFit/>
          </a:bodyPr>
          <a:lstStyle>
            <a:lvl1pPr defTabSz="650240">
              <a:lnSpc>
                <a:spcPct val="90000"/>
              </a:lnSpc>
              <a:spcBef>
                <a:spcPts val="0"/>
              </a:spcBef>
              <a:defRPr sz="5800">
                <a:solidFill>
                  <a:srgbClr val="2E75B6"/>
                </a:solidFill>
                <a:latin typeface="SimHei"/>
                <a:ea typeface="SimHei"/>
                <a:cs typeface="SimHei"/>
                <a:sym typeface="SimHei"/>
              </a:defRPr>
            </a:lvl1pPr>
          </a:lstStyle>
          <a:p>
            <a:r>
              <a:rPr sz="4078"/>
              <a:t>讲道</a:t>
            </a:r>
          </a:p>
        </p:txBody>
      </p:sp>
      <p:sp>
        <p:nvSpPr>
          <p:cNvPr id="148" name="Inhaltsplatzhalter 2"/>
          <p:cNvSpPr txBox="1"/>
          <p:nvPr/>
        </p:nvSpPr>
        <p:spPr>
          <a:xfrm>
            <a:off x="44279" y="2427829"/>
            <a:ext cx="9054001" cy="1001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tIns="45719" rIns="45719" bIns="45719" anchor="b">
            <a:spAutoFit/>
          </a:bodyPr>
          <a:lstStyle>
            <a:lvl1pPr algn="ctr" defTabSz="1300480">
              <a:spcBef>
                <a:spcPts val="0"/>
              </a:spcBef>
              <a:defRPr sz="8400">
                <a:latin typeface="SimHei"/>
                <a:ea typeface="SimHei"/>
                <a:cs typeface="SimHei"/>
                <a:sym typeface="SimHei"/>
              </a:defRPr>
            </a:lvl1pPr>
          </a:lstStyle>
          <a:p>
            <a:r>
              <a:rPr lang="zh-CN" altLang="it-IT" sz="5906" dirty="0"/>
              <a:t>肥田沃土</a:t>
            </a:r>
            <a:endParaRPr sz="5906" dirty="0"/>
          </a:p>
        </p:txBody>
      </p:sp>
      <p:sp>
        <p:nvSpPr>
          <p:cNvPr id="149" name="Inhaltsplatzhalter 2"/>
          <p:cNvSpPr txBox="1"/>
          <p:nvPr/>
        </p:nvSpPr>
        <p:spPr>
          <a:xfrm>
            <a:off x="45000" y="3692118"/>
            <a:ext cx="9054001" cy="12148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tIns="45719" rIns="45719" bIns="45719">
            <a:spAutoFit/>
          </a:bodyPr>
          <a:lstStyle/>
          <a:p>
            <a:pPr algn="ctr" defTabSz="914367">
              <a:spcBef>
                <a:spcPts val="1195"/>
              </a:spcBef>
              <a:defRPr sz="4400">
                <a:latin typeface="SimHei"/>
                <a:ea typeface="SimHei"/>
                <a:cs typeface="SimHei"/>
                <a:sym typeface="SimHei"/>
              </a:defRPr>
            </a:pPr>
            <a:r>
              <a:rPr sz="3094" dirty="0" err="1"/>
              <a:t>讲道</a:t>
            </a:r>
            <a:r>
              <a:rPr sz="3094" dirty="0"/>
              <a:t>：</a:t>
            </a:r>
            <a:r>
              <a:rPr lang="zh-CN" altLang="it-IT" sz="3200" dirty="0"/>
              <a:t>陈维哲</a:t>
            </a:r>
            <a:r>
              <a:rPr lang="it-IT" altLang="zh-CN" sz="3200" dirty="0"/>
              <a:t> </a:t>
            </a:r>
            <a:r>
              <a:rPr lang="zh-CN" altLang="it-IT" sz="3200" dirty="0"/>
              <a:t>传道</a:t>
            </a:r>
            <a:endParaRPr sz="3094" dirty="0"/>
          </a:p>
          <a:p>
            <a:pPr algn="ctr" defTabSz="914367">
              <a:spcBef>
                <a:spcPts val="1195"/>
              </a:spcBef>
              <a:defRPr sz="4400">
                <a:latin typeface="SimHei"/>
                <a:ea typeface="SimHei"/>
                <a:cs typeface="SimHei"/>
                <a:sym typeface="SimHei"/>
              </a:defRPr>
            </a:pPr>
            <a:r>
              <a:rPr sz="3094" dirty="0" err="1"/>
              <a:t>经文</a:t>
            </a:r>
            <a:r>
              <a:rPr sz="3094" dirty="0"/>
              <a:t>：</a:t>
            </a:r>
            <a:r>
              <a:rPr lang="zh-CN" altLang="it-IT" sz="3094" dirty="0"/>
              <a:t>马可福音 </a:t>
            </a:r>
            <a:r>
              <a:rPr lang="it-IT" altLang="zh-CN" sz="3094" dirty="0"/>
              <a:t>4</a:t>
            </a:r>
            <a:r>
              <a:rPr lang="zh-CN" altLang="it-IT" sz="3094" dirty="0"/>
              <a:t>：</a:t>
            </a:r>
            <a:r>
              <a:rPr lang="it-IT" altLang="zh-CN" sz="3094" dirty="0"/>
              <a:t>1-20</a:t>
            </a:r>
            <a:endParaRPr sz="3094" dirty="0"/>
          </a:p>
        </p:txBody>
      </p:sp>
    </p:spTree>
    <p:extLst>
      <p:ext uri="{BB962C8B-B14F-4D97-AF65-F5344CB8AC3E}">
        <p14:creationId xmlns:p14="http://schemas.microsoft.com/office/powerpoint/2010/main" val="772440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Text Box 5"/>
          <p:cNvSpPr txBox="1">
            <a:spLocks noChangeArrowheads="1"/>
          </p:cNvSpPr>
          <p:nvPr/>
        </p:nvSpPr>
        <p:spPr bwMode="auto">
          <a:xfrm>
            <a:off x="323850" y="7029450"/>
            <a:ext cx="69326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                        </a:t>
            </a:r>
            <a:endParaRPr kumimoji="1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1026" name="Picture 2" descr="信心的等待- ㄚ門助福網">
            <a:extLst>
              <a:ext uri="{FF2B5EF4-FFF2-40B4-BE49-F238E27FC236}">
                <a16:creationId xmlns:a16="http://schemas.microsoft.com/office/drawing/2014/main" id="{28BD14DE-A76D-AA96-E400-54EE17811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5787" y="0"/>
            <a:ext cx="1221839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4 Heart Conditions in the Parable of the Sower Explained – Living Words">
            <a:extLst>
              <a:ext uri="{FF2B5EF4-FFF2-40B4-BE49-F238E27FC236}">
                <a16:creationId xmlns:a16="http://schemas.microsoft.com/office/drawing/2014/main" id="{326C8B31-1BC0-BD0F-698D-71F222BF9C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22" y="0"/>
            <a:ext cx="9691974" cy="724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AB870F-7476-63ED-8BC1-670C173DDD5B}"/>
              </a:ext>
            </a:extLst>
          </p:cNvPr>
          <p:cNvSpPr txBox="1"/>
          <p:nvPr/>
        </p:nvSpPr>
        <p:spPr>
          <a:xfrm>
            <a:off x="971600" y="764704"/>
            <a:ext cx="611436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肥田沃地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 </a:t>
            </a:r>
            <a:r>
              <a:rPr kumimoji="1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马可福音 </a:t>
            </a:r>
            <a:r>
              <a:rPr kumimoji="1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4</a:t>
            </a:r>
            <a:r>
              <a:rPr kumimoji="1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：</a:t>
            </a:r>
            <a:r>
              <a:rPr kumimoji="1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1</a:t>
            </a:r>
            <a:r>
              <a:rPr kumimoji="1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－</a:t>
            </a:r>
            <a:r>
              <a:rPr kumimoji="1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826232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Text Box 5"/>
          <p:cNvSpPr txBox="1">
            <a:spLocks noChangeArrowheads="1"/>
          </p:cNvSpPr>
          <p:nvPr/>
        </p:nvSpPr>
        <p:spPr bwMode="auto">
          <a:xfrm>
            <a:off x="323850" y="7029450"/>
            <a:ext cx="69326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                        </a:t>
            </a:r>
            <a:endParaRPr kumimoji="1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0661" name="Text Box 8"/>
          <p:cNvSpPr txBox="1">
            <a:spLocks noChangeArrowheads="1"/>
          </p:cNvSpPr>
          <p:nvPr/>
        </p:nvSpPr>
        <p:spPr bwMode="auto">
          <a:xfrm>
            <a:off x="-16731" y="980728"/>
            <a:ext cx="9144000" cy="4406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黑体"/>
              </a:rPr>
              <a:t>基爱堂是一间“道成肉身”的教会，圣经是我们一切活动的中心。我们希望发掘怎样在各样的场景中把圣经的信息由 “纸张”搬到“街上”</a:t>
            </a:r>
          </a:p>
        </p:txBody>
      </p:sp>
    </p:spTree>
    <p:extLst>
      <p:ext uri="{BB962C8B-B14F-4D97-AF65-F5344CB8AC3E}">
        <p14:creationId xmlns:p14="http://schemas.microsoft.com/office/powerpoint/2010/main" val="2671974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Questions Picture For Powerpoint Background Images, HD Pictures and  Wallpaper For Free Download | Pngtree">
            <a:extLst>
              <a:ext uri="{FF2B5EF4-FFF2-40B4-BE49-F238E27FC236}">
                <a16:creationId xmlns:a16="http://schemas.microsoft.com/office/drawing/2014/main" id="{F6FFB20F-8345-39C4-F058-1073B6780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7681" y="-99392"/>
            <a:ext cx="1236275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0" name="Text Box 5"/>
          <p:cNvSpPr txBox="1">
            <a:spLocks noChangeArrowheads="1"/>
          </p:cNvSpPr>
          <p:nvPr/>
        </p:nvSpPr>
        <p:spPr bwMode="auto">
          <a:xfrm>
            <a:off x="323850" y="7029450"/>
            <a:ext cx="69326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                        </a:t>
            </a:r>
            <a:endParaRPr kumimoji="1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39026C-8299-6646-B605-B269F5F2EB4D}"/>
              </a:ext>
            </a:extLst>
          </p:cNvPr>
          <p:cNvSpPr txBox="1"/>
          <p:nvPr/>
        </p:nvSpPr>
        <p:spPr>
          <a:xfrm>
            <a:off x="-34554" y="211246"/>
            <a:ext cx="9036496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11</a:t>
            </a:r>
            <a:r>
              <a:rPr kumimoji="1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耶稣对他们说：“上帝国的奥秘只叫你们知道，若是对外人讲，凡事就用比喻，</a:t>
            </a:r>
            <a:r>
              <a:rPr kumimoji="1" lang="en-US" altLang="zh-CN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12</a:t>
            </a:r>
            <a:r>
              <a:rPr kumimoji="1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叫他们看是看见，却不晓得；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听是听见，却不明白；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恐怕他们回转过来，就得赦免。”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54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iti TC Medium" pitchFamily="2" charset="-128"/>
              <a:ea typeface="Heiti TC Medium" pitchFamily="2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54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iti TC Medium" pitchFamily="2" charset="-128"/>
              <a:ea typeface="Heiti TC Medium" pitchFamily="2" charset="-128"/>
              <a:cs typeface="+mn-cs"/>
            </a:endParaRPr>
          </a:p>
        </p:txBody>
      </p:sp>
      <p:sp>
        <p:nvSpPr>
          <p:cNvPr id="5" name="AutoShape 12" descr="Day 3- Land, Plants &amp; Trees — Children's Ministry">
            <a:extLst>
              <a:ext uri="{FF2B5EF4-FFF2-40B4-BE49-F238E27FC236}">
                <a16:creationId xmlns:a16="http://schemas.microsoft.com/office/drawing/2014/main" id="{AAB5526B-AA0B-70B0-750D-54AC0559D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908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Questions Picture For Powerpoint Background Images, HD Pictures and  Wallpaper For Free Download | Pngtree">
            <a:extLst>
              <a:ext uri="{FF2B5EF4-FFF2-40B4-BE49-F238E27FC236}">
                <a16:creationId xmlns:a16="http://schemas.microsoft.com/office/drawing/2014/main" id="{F6FFB20F-8345-39C4-F058-1073B6780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7681" y="-99392"/>
            <a:ext cx="1236275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0" name="Text Box 5"/>
          <p:cNvSpPr txBox="1">
            <a:spLocks noChangeArrowheads="1"/>
          </p:cNvSpPr>
          <p:nvPr/>
        </p:nvSpPr>
        <p:spPr bwMode="auto">
          <a:xfrm>
            <a:off x="323850" y="7029450"/>
            <a:ext cx="69326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                        </a:t>
            </a:r>
            <a:endParaRPr kumimoji="1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39026C-8299-6646-B605-B269F5F2EB4D}"/>
              </a:ext>
            </a:extLst>
          </p:cNvPr>
          <p:cNvSpPr txBox="1"/>
          <p:nvPr/>
        </p:nvSpPr>
        <p:spPr>
          <a:xfrm>
            <a:off x="-34554" y="1268760"/>
            <a:ext cx="9036496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马太福音 </a:t>
            </a:r>
            <a:r>
              <a:rPr kumimoji="1" lang="en-US" altLang="zh-CN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7</a:t>
            </a:r>
            <a:r>
              <a:rPr kumimoji="1" lang="zh-CN" altLang="en-US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：</a:t>
            </a:r>
            <a:r>
              <a:rPr kumimoji="1" lang="en-US" altLang="zh-CN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7</a:t>
            </a:r>
            <a:r>
              <a:rPr kumimoji="1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你们</a:t>
            </a:r>
            <a:r>
              <a:rPr kumimoji="1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求问</a:t>
            </a:r>
            <a:r>
              <a:rPr kumimoji="1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，就给你们；寻找，就寻见；叩门，就给你们开门。</a:t>
            </a:r>
            <a:r>
              <a:rPr kumimoji="1" lang="en-US" altLang="zh-CN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8</a:t>
            </a:r>
            <a:r>
              <a:rPr kumimoji="1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因为凡祈求的，就得着；寻找的，就寻见；叩门的，就给他开门</a:t>
            </a:r>
          </a:p>
        </p:txBody>
      </p:sp>
      <p:sp>
        <p:nvSpPr>
          <p:cNvPr id="5" name="AutoShape 12" descr="Day 3- Land, Plants &amp; Trees — Children's Ministry">
            <a:extLst>
              <a:ext uri="{FF2B5EF4-FFF2-40B4-BE49-F238E27FC236}">
                <a16:creationId xmlns:a16="http://schemas.microsoft.com/office/drawing/2014/main" id="{AAB5526B-AA0B-70B0-750D-54AC0559D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1781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Questions Picture For Powerpoint Background Images, HD Pictures and  Wallpaper For Free Download | Pngtree">
            <a:extLst>
              <a:ext uri="{FF2B5EF4-FFF2-40B4-BE49-F238E27FC236}">
                <a16:creationId xmlns:a16="http://schemas.microsoft.com/office/drawing/2014/main" id="{F6FFB20F-8345-39C4-F058-1073B6780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7681" y="-99392"/>
            <a:ext cx="1236275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0" name="Text Box 5"/>
          <p:cNvSpPr txBox="1">
            <a:spLocks noChangeArrowheads="1"/>
          </p:cNvSpPr>
          <p:nvPr/>
        </p:nvSpPr>
        <p:spPr bwMode="auto">
          <a:xfrm>
            <a:off x="323850" y="7029450"/>
            <a:ext cx="69326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                        </a:t>
            </a:r>
            <a:endParaRPr kumimoji="1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39026C-8299-6646-B605-B269F5F2EB4D}"/>
              </a:ext>
            </a:extLst>
          </p:cNvPr>
          <p:cNvSpPr txBox="1"/>
          <p:nvPr/>
        </p:nvSpPr>
        <p:spPr>
          <a:xfrm>
            <a:off x="-34554" y="1268760"/>
            <a:ext cx="903649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马太福音 </a:t>
            </a:r>
            <a:r>
              <a:rPr kumimoji="1" lang="en-US" altLang="zh-CN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13</a:t>
            </a:r>
            <a:r>
              <a:rPr kumimoji="1" lang="zh-CN" altLang="en-US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：</a:t>
            </a:r>
            <a:r>
              <a:rPr kumimoji="1" lang="en-US" altLang="zh-CN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16</a:t>
            </a:r>
            <a:r>
              <a:rPr kumimoji="1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“但你们的眼睛是有福的，因为看见了；你们的耳朵也是有福的，因为听见了。 </a:t>
            </a:r>
            <a:r>
              <a:rPr kumimoji="1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”</a:t>
            </a:r>
            <a:endParaRPr kumimoji="1" lang="zh-CN" altLang="en-US" sz="5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iti TC Medium" pitchFamily="2" charset="-128"/>
              <a:ea typeface="Heiti TC Medium" pitchFamily="2" charset="-128"/>
              <a:cs typeface="+mn-cs"/>
            </a:endParaRPr>
          </a:p>
        </p:txBody>
      </p:sp>
      <p:sp>
        <p:nvSpPr>
          <p:cNvPr id="5" name="AutoShape 12" descr="Day 3- Land, Plants &amp; Trees — Children's Ministry">
            <a:extLst>
              <a:ext uri="{FF2B5EF4-FFF2-40B4-BE49-F238E27FC236}">
                <a16:creationId xmlns:a16="http://schemas.microsoft.com/office/drawing/2014/main" id="{AAB5526B-AA0B-70B0-750D-54AC0559D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8949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Questions Picture For Powerpoint Background Images, HD Pictures and  Wallpaper For Free Download | Pngtree">
            <a:extLst>
              <a:ext uri="{FF2B5EF4-FFF2-40B4-BE49-F238E27FC236}">
                <a16:creationId xmlns:a16="http://schemas.microsoft.com/office/drawing/2014/main" id="{F6FFB20F-8345-39C4-F058-1073B6780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7681" y="-99392"/>
            <a:ext cx="1236275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0" name="Text Box 5"/>
          <p:cNvSpPr txBox="1">
            <a:spLocks noChangeArrowheads="1"/>
          </p:cNvSpPr>
          <p:nvPr/>
        </p:nvSpPr>
        <p:spPr bwMode="auto">
          <a:xfrm>
            <a:off x="323850" y="7029450"/>
            <a:ext cx="69326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                        </a:t>
            </a:r>
            <a:endParaRPr kumimoji="1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39026C-8299-6646-B605-B269F5F2EB4D}"/>
              </a:ext>
            </a:extLst>
          </p:cNvPr>
          <p:cNvSpPr txBox="1"/>
          <p:nvPr/>
        </p:nvSpPr>
        <p:spPr>
          <a:xfrm>
            <a:off x="-34554" y="1268760"/>
            <a:ext cx="903649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1</a:t>
            </a:r>
            <a:r>
              <a:rPr kumimoji="1" lang="en-US" altLang="zh-TW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2</a:t>
            </a:r>
            <a:r>
              <a:rPr kumimoji="1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又对他们说：“你们不明白这比喻吗？这样怎能明白一切的比喻呢？ </a:t>
            </a:r>
            <a:endParaRPr kumimoji="1" lang="en-HK" altLang="zh-CN" sz="5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iti TC Medium" pitchFamily="2" charset="-128"/>
              <a:ea typeface="Heiti TC Medium" pitchFamily="2" charset="-128"/>
              <a:cs typeface="+mn-cs"/>
            </a:endParaRPr>
          </a:p>
        </p:txBody>
      </p:sp>
      <p:sp>
        <p:nvSpPr>
          <p:cNvPr id="5" name="AutoShape 12" descr="Day 3- Land, Plants &amp; Trees — Children's Ministry">
            <a:extLst>
              <a:ext uri="{FF2B5EF4-FFF2-40B4-BE49-F238E27FC236}">
                <a16:creationId xmlns:a16="http://schemas.microsoft.com/office/drawing/2014/main" id="{AAB5526B-AA0B-70B0-750D-54AC0559D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5258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Questions Picture For Powerpoint Background Images, HD Pictures and  Wallpaper For Free Download | Pngtree">
            <a:extLst>
              <a:ext uri="{FF2B5EF4-FFF2-40B4-BE49-F238E27FC236}">
                <a16:creationId xmlns:a16="http://schemas.microsoft.com/office/drawing/2014/main" id="{F6FFB20F-8345-39C4-F058-1073B6780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7681" y="-99392"/>
            <a:ext cx="1236275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0" name="Text Box 5"/>
          <p:cNvSpPr txBox="1">
            <a:spLocks noChangeArrowheads="1"/>
          </p:cNvSpPr>
          <p:nvPr/>
        </p:nvSpPr>
        <p:spPr bwMode="auto">
          <a:xfrm>
            <a:off x="323850" y="7029450"/>
            <a:ext cx="69326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                        </a:t>
            </a:r>
            <a:endParaRPr kumimoji="1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39026C-8299-6646-B605-B269F5F2EB4D}"/>
              </a:ext>
            </a:extLst>
          </p:cNvPr>
          <p:cNvSpPr txBox="1"/>
          <p:nvPr/>
        </p:nvSpPr>
        <p:spPr>
          <a:xfrm>
            <a:off x="-34554" y="1268760"/>
            <a:ext cx="903649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马太福音 </a:t>
            </a:r>
            <a:r>
              <a:rPr kumimoji="1" lang="en-US" altLang="zh-CN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13</a:t>
            </a:r>
            <a:r>
              <a:rPr kumimoji="1" lang="zh-CN" altLang="en-US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：</a:t>
            </a:r>
            <a:r>
              <a:rPr kumimoji="1" lang="en-US" altLang="zh-CN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12 </a:t>
            </a:r>
            <a:r>
              <a:rPr kumimoji="1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凡有的，还要加给他，叫他有余；凡没有的，连他所有的，也要夺去。 </a:t>
            </a:r>
            <a:endParaRPr kumimoji="1" lang="en-HK" altLang="zh-CN" sz="5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iti TC Medium" pitchFamily="2" charset="-128"/>
              <a:ea typeface="Heiti TC Medium" pitchFamily="2" charset="-128"/>
              <a:cs typeface="+mn-cs"/>
            </a:endParaRPr>
          </a:p>
        </p:txBody>
      </p:sp>
      <p:sp>
        <p:nvSpPr>
          <p:cNvPr id="5" name="AutoShape 12" descr="Day 3- Land, Plants &amp; Trees — Children's Ministry">
            <a:extLst>
              <a:ext uri="{FF2B5EF4-FFF2-40B4-BE49-F238E27FC236}">
                <a16:creationId xmlns:a16="http://schemas.microsoft.com/office/drawing/2014/main" id="{AAB5526B-AA0B-70B0-750D-54AC0559D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4438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Text Box 5"/>
          <p:cNvSpPr txBox="1">
            <a:spLocks noChangeArrowheads="1"/>
          </p:cNvSpPr>
          <p:nvPr/>
        </p:nvSpPr>
        <p:spPr bwMode="auto">
          <a:xfrm>
            <a:off x="323850" y="7029450"/>
            <a:ext cx="69326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                        </a:t>
            </a:r>
            <a:endParaRPr kumimoji="1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0661" name="Text Box 8"/>
          <p:cNvSpPr txBox="1">
            <a:spLocks noChangeArrowheads="1"/>
          </p:cNvSpPr>
          <p:nvPr/>
        </p:nvSpPr>
        <p:spPr bwMode="auto">
          <a:xfrm>
            <a:off x="-28270" y="1240708"/>
            <a:ext cx="9144000" cy="4376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685800" marR="0" lvl="0" indent="-68580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1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黑体"/>
              </a:rPr>
              <a:t>撒种的人</a:t>
            </a:r>
          </a:p>
          <a:p>
            <a:pPr marL="685800" marR="0" lvl="0" indent="-68580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1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黑体"/>
              </a:rPr>
              <a:t>所撒的种</a:t>
            </a:r>
          </a:p>
          <a:p>
            <a:pPr marL="685800" marR="0" lvl="0" indent="-68580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1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黑体"/>
              </a:rPr>
              <a:t>所种的地</a:t>
            </a:r>
          </a:p>
          <a:p>
            <a:pPr marL="685800" marR="0" lvl="0" indent="-68580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endParaRPr kumimoji="1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HEITI TC MEDIUM" pitchFamily="2" charset="-128"/>
              <a:ea typeface="HEITI TC MEDIUM" pitchFamily="2" charset="-128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3567155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Questions Picture For Powerpoint Background Images, HD Pictures and  Wallpaper For Free Download | Pngtree">
            <a:extLst>
              <a:ext uri="{FF2B5EF4-FFF2-40B4-BE49-F238E27FC236}">
                <a16:creationId xmlns:a16="http://schemas.microsoft.com/office/drawing/2014/main" id="{F6FFB20F-8345-39C4-F058-1073B6780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7681" y="-99392"/>
            <a:ext cx="1236275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0" name="Text Box 5"/>
          <p:cNvSpPr txBox="1">
            <a:spLocks noChangeArrowheads="1"/>
          </p:cNvSpPr>
          <p:nvPr/>
        </p:nvSpPr>
        <p:spPr bwMode="auto">
          <a:xfrm>
            <a:off x="323850" y="7029450"/>
            <a:ext cx="69326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                        </a:t>
            </a:r>
            <a:endParaRPr kumimoji="1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39026C-8299-6646-B605-B269F5F2EB4D}"/>
              </a:ext>
            </a:extLst>
          </p:cNvPr>
          <p:cNvSpPr txBox="1"/>
          <p:nvPr/>
        </p:nvSpPr>
        <p:spPr>
          <a:xfrm>
            <a:off x="-34554" y="1268760"/>
            <a:ext cx="903649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3</a:t>
            </a:r>
            <a:r>
              <a:rPr kumimoji="1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“你们听啊！有一个撒种的出去撒种。。。 </a:t>
            </a:r>
            <a:endParaRPr kumimoji="1" lang="en-GB" altLang="zh-CN" sz="5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iti TC Medium" pitchFamily="2" charset="-128"/>
              <a:ea typeface="Heiti TC Medium" pitchFamily="2" charset="-128"/>
              <a:cs typeface="+mn-cs"/>
            </a:endParaRPr>
          </a:p>
        </p:txBody>
      </p:sp>
      <p:sp>
        <p:nvSpPr>
          <p:cNvPr id="5" name="AutoShape 12" descr="Day 3- Land, Plants &amp; Trees — Children's Ministry">
            <a:extLst>
              <a:ext uri="{FF2B5EF4-FFF2-40B4-BE49-F238E27FC236}">
                <a16:creationId xmlns:a16="http://schemas.microsoft.com/office/drawing/2014/main" id="{AAB5526B-AA0B-70B0-750D-54AC0559D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8205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Questions Picture For Powerpoint Background Images, HD Pictures and  Wallpaper For Free Download | Pngtree">
            <a:extLst>
              <a:ext uri="{FF2B5EF4-FFF2-40B4-BE49-F238E27FC236}">
                <a16:creationId xmlns:a16="http://schemas.microsoft.com/office/drawing/2014/main" id="{F6FFB20F-8345-39C4-F058-1073B6780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7681" y="-99392"/>
            <a:ext cx="1236275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0" name="Text Box 5"/>
          <p:cNvSpPr txBox="1">
            <a:spLocks noChangeArrowheads="1"/>
          </p:cNvSpPr>
          <p:nvPr/>
        </p:nvSpPr>
        <p:spPr bwMode="auto">
          <a:xfrm>
            <a:off x="323850" y="7029450"/>
            <a:ext cx="69326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                        </a:t>
            </a:r>
            <a:endParaRPr kumimoji="1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39026C-8299-6646-B605-B269F5F2EB4D}"/>
              </a:ext>
            </a:extLst>
          </p:cNvPr>
          <p:cNvSpPr txBox="1"/>
          <p:nvPr/>
        </p:nvSpPr>
        <p:spPr>
          <a:xfrm>
            <a:off x="-34554" y="1268760"/>
            <a:ext cx="903649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11</a:t>
            </a:r>
            <a:r>
              <a:rPr kumimoji="1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我口所出的话也必如此，决不徒然返回，却要成就我所喜悦的，</a:t>
            </a:r>
            <a:endParaRPr kumimoji="1" lang="en-HK" altLang="zh-CN" sz="5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iti TC Medium" pitchFamily="2" charset="-128"/>
              <a:ea typeface="Heiti TC Medium" pitchFamily="2" charset="-128"/>
              <a:cs typeface="+mn-cs"/>
            </a:endParaRPr>
          </a:p>
        </p:txBody>
      </p:sp>
      <p:sp>
        <p:nvSpPr>
          <p:cNvPr id="5" name="AutoShape 12" descr="Day 3- Land, Plants &amp; Trees — Children's Ministry">
            <a:extLst>
              <a:ext uri="{FF2B5EF4-FFF2-40B4-BE49-F238E27FC236}">
                <a16:creationId xmlns:a16="http://schemas.microsoft.com/office/drawing/2014/main" id="{AAB5526B-AA0B-70B0-750D-54AC0559D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957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Text Box 5"/>
          <p:cNvSpPr txBox="1">
            <a:spLocks noChangeArrowheads="1"/>
          </p:cNvSpPr>
          <p:nvPr/>
        </p:nvSpPr>
        <p:spPr bwMode="auto">
          <a:xfrm>
            <a:off x="323850" y="7029450"/>
            <a:ext cx="69326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                        </a:t>
            </a:r>
            <a:endParaRPr kumimoji="1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03F04F-9F60-F7B4-76A2-B0C9245EB8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07577" y="-1034171"/>
            <a:ext cx="7128846" cy="924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784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Text Box 5"/>
          <p:cNvSpPr txBox="1">
            <a:spLocks noChangeArrowheads="1"/>
          </p:cNvSpPr>
          <p:nvPr/>
        </p:nvSpPr>
        <p:spPr bwMode="auto">
          <a:xfrm>
            <a:off x="323850" y="7029450"/>
            <a:ext cx="69326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                        </a:t>
            </a:r>
            <a:endParaRPr kumimoji="1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0661" name="Text Box 8"/>
          <p:cNvSpPr txBox="1">
            <a:spLocks noChangeArrowheads="1"/>
          </p:cNvSpPr>
          <p:nvPr/>
        </p:nvSpPr>
        <p:spPr bwMode="auto">
          <a:xfrm>
            <a:off x="0" y="2376404"/>
            <a:ext cx="9144000" cy="1052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685800" marR="0" lvl="0" indent="-68580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1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黑体"/>
              </a:rPr>
              <a:t>所撒的种</a:t>
            </a:r>
          </a:p>
        </p:txBody>
      </p:sp>
    </p:spTree>
    <p:extLst>
      <p:ext uri="{BB962C8B-B14F-4D97-AF65-F5344CB8AC3E}">
        <p14:creationId xmlns:p14="http://schemas.microsoft.com/office/powerpoint/2010/main" val="2469133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Questions Picture For Powerpoint Background Images, HD Pictures and  Wallpaper For Free Download | Pngtree">
            <a:extLst>
              <a:ext uri="{FF2B5EF4-FFF2-40B4-BE49-F238E27FC236}">
                <a16:creationId xmlns:a16="http://schemas.microsoft.com/office/drawing/2014/main" id="{F6FFB20F-8345-39C4-F058-1073B6780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7681" y="-99392"/>
            <a:ext cx="1236275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0" name="Text Box 5"/>
          <p:cNvSpPr txBox="1">
            <a:spLocks noChangeArrowheads="1"/>
          </p:cNvSpPr>
          <p:nvPr/>
        </p:nvSpPr>
        <p:spPr bwMode="auto">
          <a:xfrm>
            <a:off x="323850" y="7029450"/>
            <a:ext cx="69326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                        </a:t>
            </a:r>
            <a:endParaRPr kumimoji="1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39026C-8299-6646-B605-B269F5F2EB4D}"/>
              </a:ext>
            </a:extLst>
          </p:cNvPr>
          <p:cNvSpPr txBox="1"/>
          <p:nvPr/>
        </p:nvSpPr>
        <p:spPr>
          <a:xfrm>
            <a:off x="-34554" y="1268760"/>
            <a:ext cx="903649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14</a:t>
            </a:r>
            <a:r>
              <a:rPr kumimoji="1" lang="zh-TW" altLang="en-US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 </a:t>
            </a:r>
            <a:r>
              <a:rPr kumimoji="1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撒种之人所撒的就是道。</a:t>
            </a:r>
            <a:endParaRPr kumimoji="1" lang="en-HK" altLang="zh-CN" sz="5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iti TC Medium" pitchFamily="2" charset="-128"/>
              <a:ea typeface="Heiti TC Medium" pitchFamily="2" charset="-128"/>
              <a:cs typeface="+mn-cs"/>
            </a:endParaRPr>
          </a:p>
        </p:txBody>
      </p:sp>
      <p:sp>
        <p:nvSpPr>
          <p:cNvPr id="5" name="AutoShape 12" descr="Day 3- Land, Plants &amp; Trees — Children's Ministry">
            <a:extLst>
              <a:ext uri="{FF2B5EF4-FFF2-40B4-BE49-F238E27FC236}">
                <a16:creationId xmlns:a16="http://schemas.microsoft.com/office/drawing/2014/main" id="{AAB5526B-AA0B-70B0-750D-54AC0559D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8936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Questions Picture For Powerpoint Background Images, HD Pictures and  Wallpaper For Free Download | Pngtree">
            <a:extLst>
              <a:ext uri="{FF2B5EF4-FFF2-40B4-BE49-F238E27FC236}">
                <a16:creationId xmlns:a16="http://schemas.microsoft.com/office/drawing/2014/main" id="{F6FFB20F-8345-39C4-F058-1073B6780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7681" y="-99392"/>
            <a:ext cx="1236275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0" name="Text Box 5"/>
          <p:cNvSpPr txBox="1">
            <a:spLocks noChangeArrowheads="1"/>
          </p:cNvSpPr>
          <p:nvPr/>
        </p:nvSpPr>
        <p:spPr bwMode="auto">
          <a:xfrm>
            <a:off x="323850" y="7029450"/>
            <a:ext cx="69326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                        </a:t>
            </a:r>
            <a:endParaRPr kumimoji="1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39026C-8299-6646-B605-B269F5F2EB4D}"/>
              </a:ext>
            </a:extLst>
          </p:cNvPr>
          <p:cNvSpPr txBox="1"/>
          <p:nvPr/>
        </p:nvSpPr>
        <p:spPr>
          <a:xfrm>
            <a:off x="-34554" y="1268760"/>
            <a:ext cx="903649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彼得后书</a:t>
            </a:r>
            <a:r>
              <a:rPr kumimoji="1" lang="en-US" altLang="zh-CN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1</a:t>
            </a:r>
            <a:r>
              <a:rPr kumimoji="1" lang="zh-TW" altLang="en-US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：</a:t>
            </a:r>
            <a:r>
              <a:rPr kumimoji="1" lang="en-US" altLang="zh-CN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3</a:t>
            </a:r>
            <a:r>
              <a:rPr kumimoji="1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上帝的神能已将一切关乎生命和虔敬的事赐给我们，皆因我们认识那用自己荣耀和美德召我们的主。 </a:t>
            </a:r>
            <a:endParaRPr kumimoji="1" lang="en-HK" altLang="zh-CN" sz="5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iti TC Medium" pitchFamily="2" charset="-128"/>
              <a:ea typeface="Heiti TC Medium" pitchFamily="2" charset="-128"/>
              <a:cs typeface="+mn-cs"/>
            </a:endParaRPr>
          </a:p>
        </p:txBody>
      </p:sp>
      <p:sp>
        <p:nvSpPr>
          <p:cNvPr id="5" name="AutoShape 12" descr="Day 3- Land, Plants &amp; Trees — Children's Ministry">
            <a:extLst>
              <a:ext uri="{FF2B5EF4-FFF2-40B4-BE49-F238E27FC236}">
                <a16:creationId xmlns:a16="http://schemas.microsoft.com/office/drawing/2014/main" id="{AAB5526B-AA0B-70B0-750D-54AC0559D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23594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Questions Picture For Powerpoint Background Images, HD Pictures and  Wallpaper For Free Download | Pngtree">
            <a:extLst>
              <a:ext uri="{FF2B5EF4-FFF2-40B4-BE49-F238E27FC236}">
                <a16:creationId xmlns:a16="http://schemas.microsoft.com/office/drawing/2014/main" id="{F6FFB20F-8345-39C4-F058-1073B6780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7681" y="-99392"/>
            <a:ext cx="1236275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0" name="Text Box 5"/>
          <p:cNvSpPr txBox="1">
            <a:spLocks noChangeArrowheads="1"/>
          </p:cNvSpPr>
          <p:nvPr/>
        </p:nvSpPr>
        <p:spPr bwMode="auto">
          <a:xfrm>
            <a:off x="323850" y="7029450"/>
            <a:ext cx="69326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                        </a:t>
            </a:r>
            <a:endParaRPr kumimoji="1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39026C-8299-6646-B605-B269F5F2EB4D}"/>
              </a:ext>
            </a:extLst>
          </p:cNvPr>
          <p:cNvSpPr txBox="1"/>
          <p:nvPr/>
        </p:nvSpPr>
        <p:spPr>
          <a:xfrm>
            <a:off x="-34554" y="1268760"/>
            <a:ext cx="9036496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提摩太后书 </a:t>
            </a:r>
            <a:r>
              <a:rPr kumimoji="1" lang="en-US" altLang="zh-CN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3</a:t>
            </a:r>
            <a:r>
              <a:rPr kumimoji="1" lang="zh-TW" altLang="en-US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：</a:t>
            </a:r>
            <a:r>
              <a:rPr kumimoji="1" lang="en-GB" altLang="zh-TW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16 </a:t>
            </a:r>
            <a:r>
              <a:rPr kumimoji="1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圣经都是上帝所默示的，于教训、督责、使人归正、教导人学义都是有益的，</a:t>
            </a:r>
            <a:r>
              <a:rPr kumimoji="1" lang="en-US" altLang="zh-CN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17</a:t>
            </a:r>
            <a:r>
              <a:rPr kumimoji="1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叫属上帝的人得以完全 </a:t>
            </a:r>
            <a:endParaRPr kumimoji="1" lang="en-HK" altLang="zh-CN" sz="5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iti TC Medium" pitchFamily="2" charset="-128"/>
              <a:ea typeface="Heiti TC Medium" pitchFamily="2" charset="-128"/>
              <a:cs typeface="+mn-cs"/>
            </a:endParaRPr>
          </a:p>
        </p:txBody>
      </p:sp>
      <p:sp>
        <p:nvSpPr>
          <p:cNvPr id="5" name="AutoShape 12" descr="Day 3- Land, Plants &amp; Trees — Children's Ministry">
            <a:extLst>
              <a:ext uri="{FF2B5EF4-FFF2-40B4-BE49-F238E27FC236}">
                <a16:creationId xmlns:a16="http://schemas.microsoft.com/office/drawing/2014/main" id="{AAB5526B-AA0B-70B0-750D-54AC0559D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0512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Text Box 5"/>
          <p:cNvSpPr txBox="1">
            <a:spLocks noChangeArrowheads="1"/>
          </p:cNvSpPr>
          <p:nvPr/>
        </p:nvSpPr>
        <p:spPr bwMode="auto">
          <a:xfrm>
            <a:off x="323850" y="7029450"/>
            <a:ext cx="69326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                        </a:t>
            </a:r>
            <a:endParaRPr kumimoji="1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0661" name="Text Box 8"/>
          <p:cNvSpPr txBox="1">
            <a:spLocks noChangeArrowheads="1"/>
          </p:cNvSpPr>
          <p:nvPr/>
        </p:nvSpPr>
        <p:spPr bwMode="auto">
          <a:xfrm>
            <a:off x="0" y="2376404"/>
            <a:ext cx="9144000" cy="1052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685800" marR="0" lvl="0" indent="-68580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1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黑体"/>
              </a:rPr>
              <a:t>所种的地</a:t>
            </a:r>
          </a:p>
        </p:txBody>
      </p:sp>
    </p:spTree>
    <p:extLst>
      <p:ext uri="{BB962C8B-B14F-4D97-AF65-F5344CB8AC3E}">
        <p14:creationId xmlns:p14="http://schemas.microsoft.com/office/powerpoint/2010/main" val="29056306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bstract Powerpoint Background Images, HD Pictures and Wallpaper For Free  Download | Pngtree">
            <a:extLst>
              <a:ext uri="{FF2B5EF4-FFF2-40B4-BE49-F238E27FC236}">
                <a16:creationId xmlns:a16="http://schemas.microsoft.com/office/drawing/2014/main" id="{7734404F-F125-4221-952B-69CC765F3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0739" y="-16697"/>
            <a:ext cx="12195765" cy="6863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0" name="Text Box 5"/>
          <p:cNvSpPr txBox="1">
            <a:spLocks noChangeArrowheads="1"/>
          </p:cNvSpPr>
          <p:nvPr/>
        </p:nvSpPr>
        <p:spPr bwMode="auto">
          <a:xfrm>
            <a:off x="323850" y="7029450"/>
            <a:ext cx="69326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                        </a:t>
            </a:r>
            <a:endParaRPr kumimoji="1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39026C-8299-6646-B605-B269F5F2EB4D}"/>
              </a:ext>
            </a:extLst>
          </p:cNvPr>
          <p:cNvSpPr txBox="1"/>
          <p:nvPr/>
        </p:nvSpPr>
        <p:spPr>
          <a:xfrm>
            <a:off x="28895" y="692696"/>
            <a:ext cx="9036496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撒的时候，有落在路旁的，飞鸟来吃尽了</a:t>
            </a:r>
            <a:endParaRPr kumimoji="1" lang="en-HK" altLang="zh-CN" sz="54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Heiti TC Medium" pitchFamily="2" charset="-128"/>
              <a:ea typeface="Heiti TC Medium" pitchFamily="2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HK" altLang="zh-CN" sz="54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Heiti TC Medium" pitchFamily="2" charset="-128"/>
              <a:ea typeface="Heiti TC Medium" pitchFamily="2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5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15</a:t>
            </a:r>
            <a:r>
              <a:rPr kumimoji="1" lang="en-US" altLang="zh-CN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 </a:t>
            </a:r>
            <a:r>
              <a:rPr kumimoji="1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那撒在路旁的，就是人听了道，撒但立刻来，把撒在他心里的道夺了去。</a:t>
            </a:r>
          </a:p>
        </p:txBody>
      </p:sp>
      <p:sp>
        <p:nvSpPr>
          <p:cNvPr id="5" name="AutoShape 12" descr="Day 3- Land, Plants &amp; Trees — Children's Ministry">
            <a:extLst>
              <a:ext uri="{FF2B5EF4-FFF2-40B4-BE49-F238E27FC236}">
                <a16:creationId xmlns:a16="http://schemas.microsoft.com/office/drawing/2014/main" id="{AAB5526B-AA0B-70B0-750D-54AC0559D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01359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bstract Powerpoint Background Images, HD Pictures and Wallpaper For Free  Download | Pngtree">
            <a:extLst>
              <a:ext uri="{FF2B5EF4-FFF2-40B4-BE49-F238E27FC236}">
                <a16:creationId xmlns:a16="http://schemas.microsoft.com/office/drawing/2014/main" id="{7734404F-F125-4221-952B-69CC765F3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0739" y="-16697"/>
            <a:ext cx="12195765" cy="6863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0" name="Text Box 5"/>
          <p:cNvSpPr txBox="1">
            <a:spLocks noChangeArrowheads="1"/>
          </p:cNvSpPr>
          <p:nvPr/>
        </p:nvSpPr>
        <p:spPr bwMode="auto">
          <a:xfrm>
            <a:off x="323850" y="7029450"/>
            <a:ext cx="69326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                        </a:t>
            </a:r>
            <a:endParaRPr kumimoji="1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39026C-8299-6646-B605-B269F5F2EB4D}"/>
              </a:ext>
            </a:extLst>
          </p:cNvPr>
          <p:cNvSpPr txBox="1"/>
          <p:nvPr/>
        </p:nvSpPr>
        <p:spPr>
          <a:xfrm>
            <a:off x="-98648" y="197778"/>
            <a:ext cx="9036496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有落在土浅石头地上的，土既不深，发苗最快，日头出来一晒，因为没有根，就枯干了。</a:t>
            </a:r>
            <a:endParaRPr kumimoji="1" lang="en-HK" altLang="zh-CN" sz="5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iti TC Medium" pitchFamily="2" charset="-128"/>
              <a:ea typeface="Heiti TC Medium" pitchFamily="2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5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iti TC Medium" pitchFamily="2" charset="-128"/>
              <a:ea typeface="Heiti TC Medium" pitchFamily="2" charset="-128"/>
              <a:cs typeface="+mn-cs"/>
            </a:endParaRPr>
          </a:p>
        </p:txBody>
      </p:sp>
      <p:sp>
        <p:nvSpPr>
          <p:cNvPr id="5" name="AutoShape 12" descr="Day 3- Land, Plants &amp; Trees — Children's Ministry">
            <a:extLst>
              <a:ext uri="{FF2B5EF4-FFF2-40B4-BE49-F238E27FC236}">
                <a16:creationId xmlns:a16="http://schemas.microsoft.com/office/drawing/2014/main" id="{AAB5526B-AA0B-70B0-750D-54AC0559D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02242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bstract Powerpoint Background Images, HD Pictures and Wallpaper For Free  Download | Pngtree">
            <a:extLst>
              <a:ext uri="{FF2B5EF4-FFF2-40B4-BE49-F238E27FC236}">
                <a16:creationId xmlns:a16="http://schemas.microsoft.com/office/drawing/2014/main" id="{7734404F-F125-4221-952B-69CC765F3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0739" y="-16697"/>
            <a:ext cx="12195765" cy="6863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0" name="Text Box 5"/>
          <p:cNvSpPr txBox="1">
            <a:spLocks noChangeArrowheads="1"/>
          </p:cNvSpPr>
          <p:nvPr/>
        </p:nvSpPr>
        <p:spPr bwMode="auto">
          <a:xfrm>
            <a:off x="323850" y="7029450"/>
            <a:ext cx="69326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                        </a:t>
            </a:r>
            <a:endParaRPr kumimoji="1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39026C-8299-6646-B605-B269F5F2EB4D}"/>
              </a:ext>
            </a:extLst>
          </p:cNvPr>
          <p:cNvSpPr txBox="1"/>
          <p:nvPr/>
        </p:nvSpPr>
        <p:spPr>
          <a:xfrm>
            <a:off x="-98648" y="197778"/>
            <a:ext cx="9036496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16</a:t>
            </a:r>
            <a:r>
              <a:rPr kumimoji="1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那撒在石头地上的，就是人听了道，立刻欢喜领受，</a:t>
            </a:r>
            <a:r>
              <a:rPr kumimoji="1" lang="en-US" altLang="zh-CN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17</a:t>
            </a:r>
            <a:r>
              <a:rPr kumimoji="1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但他心里没有根，不过是暂时的，及至为道遭了患难，或是受了逼迫，立刻就跌倒了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5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iti TC Medium" pitchFamily="2" charset="-128"/>
              <a:ea typeface="Heiti TC Medium" pitchFamily="2" charset="-128"/>
              <a:cs typeface="+mn-cs"/>
            </a:endParaRPr>
          </a:p>
        </p:txBody>
      </p:sp>
      <p:sp>
        <p:nvSpPr>
          <p:cNvPr id="5" name="AutoShape 12" descr="Day 3- Land, Plants &amp; Trees — Children's Ministry">
            <a:extLst>
              <a:ext uri="{FF2B5EF4-FFF2-40B4-BE49-F238E27FC236}">
                <a16:creationId xmlns:a16="http://schemas.microsoft.com/office/drawing/2014/main" id="{AAB5526B-AA0B-70B0-750D-54AC0559D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77811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bstract Powerpoint Background Images, HD Pictures and Wallpaper For Free  Download | Pngtree">
            <a:extLst>
              <a:ext uri="{FF2B5EF4-FFF2-40B4-BE49-F238E27FC236}">
                <a16:creationId xmlns:a16="http://schemas.microsoft.com/office/drawing/2014/main" id="{7734404F-F125-4221-952B-69CC765F3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0739" y="-16697"/>
            <a:ext cx="12195765" cy="6863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0" name="Text Box 5"/>
          <p:cNvSpPr txBox="1">
            <a:spLocks noChangeArrowheads="1"/>
          </p:cNvSpPr>
          <p:nvPr/>
        </p:nvSpPr>
        <p:spPr bwMode="auto">
          <a:xfrm>
            <a:off x="323850" y="7029450"/>
            <a:ext cx="69326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                        </a:t>
            </a:r>
            <a:endParaRPr kumimoji="1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39026C-8299-6646-B605-B269F5F2EB4D}"/>
              </a:ext>
            </a:extLst>
          </p:cNvPr>
          <p:cNvSpPr txBox="1"/>
          <p:nvPr/>
        </p:nvSpPr>
        <p:spPr>
          <a:xfrm>
            <a:off x="-98648" y="197778"/>
            <a:ext cx="903649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传道书</a:t>
            </a:r>
            <a:r>
              <a:rPr kumimoji="1" lang="en-US" altLang="zh-CN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11</a:t>
            </a:r>
            <a:r>
              <a:rPr kumimoji="1" lang="zh-TW" altLang="en-US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：</a:t>
            </a:r>
            <a:r>
              <a:rPr kumimoji="1" lang="en-US" altLang="zh-CN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8</a:t>
            </a:r>
            <a:r>
              <a:rPr kumimoji="1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人活多年，就当快乐多年；然而也当想到黑暗的日子。因为这日子必多，所要来的都是虚空。 </a:t>
            </a:r>
          </a:p>
        </p:txBody>
      </p:sp>
      <p:sp>
        <p:nvSpPr>
          <p:cNvPr id="5" name="AutoShape 12" descr="Day 3- Land, Plants &amp; Trees — Children's Ministry">
            <a:extLst>
              <a:ext uri="{FF2B5EF4-FFF2-40B4-BE49-F238E27FC236}">
                <a16:creationId xmlns:a16="http://schemas.microsoft.com/office/drawing/2014/main" id="{AAB5526B-AA0B-70B0-750D-54AC0559D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84969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bstract Powerpoint Background Images, HD Pictures and Wallpaper For Free  Download | Pngtree">
            <a:extLst>
              <a:ext uri="{FF2B5EF4-FFF2-40B4-BE49-F238E27FC236}">
                <a16:creationId xmlns:a16="http://schemas.microsoft.com/office/drawing/2014/main" id="{7734404F-F125-4221-952B-69CC765F3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0739" y="-16697"/>
            <a:ext cx="12195765" cy="6863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0" name="Text Box 5"/>
          <p:cNvSpPr txBox="1">
            <a:spLocks noChangeArrowheads="1"/>
          </p:cNvSpPr>
          <p:nvPr/>
        </p:nvSpPr>
        <p:spPr bwMode="auto">
          <a:xfrm>
            <a:off x="323850" y="7029450"/>
            <a:ext cx="69326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                        </a:t>
            </a:r>
            <a:endParaRPr kumimoji="1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39026C-8299-6646-B605-B269F5F2EB4D}"/>
              </a:ext>
            </a:extLst>
          </p:cNvPr>
          <p:cNvSpPr txBox="1"/>
          <p:nvPr/>
        </p:nvSpPr>
        <p:spPr>
          <a:xfrm>
            <a:off x="-35578" y="-16697"/>
            <a:ext cx="9036496" cy="75713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有落在荆棘里的，荆棘长起来，把它 挤住了，就不结实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 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5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18</a:t>
            </a:r>
            <a:r>
              <a:rPr kumimoji="1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还有那撒在荆棘里的，就是人听了道，</a:t>
            </a:r>
            <a:r>
              <a:rPr kumimoji="1" lang="en-US" altLang="zh-CN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19</a:t>
            </a:r>
            <a:r>
              <a:rPr kumimoji="1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后来有世上的思虑、钱财的迷惑，和别样的私欲进来，把道挤住了，就不能结实。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 </a:t>
            </a:r>
            <a:endParaRPr kumimoji="1" lang="zh-CN" altLang="en-US" sz="5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iti TC Medium" pitchFamily="2" charset="-128"/>
              <a:ea typeface="Heiti TC Medium" pitchFamily="2" charset="-128"/>
              <a:cs typeface="+mn-cs"/>
            </a:endParaRPr>
          </a:p>
        </p:txBody>
      </p:sp>
      <p:sp>
        <p:nvSpPr>
          <p:cNvPr id="5" name="AutoShape 12" descr="Day 3- Land, Plants &amp; Trees — Children's Ministry">
            <a:extLst>
              <a:ext uri="{FF2B5EF4-FFF2-40B4-BE49-F238E27FC236}">
                <a16:creationId xmlns:a16="http://schemas.microsoft.com/office/drawing/2014/main" id="{AAB5526B-AA0B-70B0-750D-54AC0559D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72837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bstract Powerpoint Background Images, HD Pictures and Wallpaper For Free  Download | Pngtree">
            <a:extLst>
              <a:ext uri="{FF2B5EF4-FFF2-40B4-BE49-F238E27FC236}">
                <a16:creationId xmlns:a16="http://schemas.microsoft.com/office/drawing/2014/main" id="{7734404F-F125-4221-952B-69CC765F3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0739" y="-16697"/>
            <a:ext cx="12195765" cy="6863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0" name="Text Box 5"/>
          <p:cNvSpPr txBox="1">
            <a:spLocks noChangeArrowheads="1"/>
          </p:cNvSpPr>
          <p:nvPr/>
        </p:nvSpPr>
        <p:spPr bwMode="auto">
          <a:xfrm>
            <a:off x="323850" y="7029450"/>
            <a:ext cx="69326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                        </a:t>
            </a:r>
            <a:endParaRPr kumimoji="1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39026C-8299-6646-B605-B269F5F2EB4D}"/>
              </a:ext>
            </a:extLst>
          </p:cNvPr>
          <p:cNvSpPr txBox="1"/>
          <p:nvPr/>
        </p:nvSpPr>
        <p:spPr>
          <a:xfrm>
            <a:off x="-35578" y="-16697"/>
            <a:ext cx="903649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5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20</a:t>
            </a:r>
            <a:r>
              <a:rPr kumimoji="1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那撒在好地上的发生长大，</a:t>
            </a:r>
            <a:r>
              <a:rPr kumimoji="1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就是人听道，又领受，并且结实，有三十倍的，有六十倍的，有一百倍的。</a:t>
            </a:r>
            <a:r>
              <a:rPr kumimoji="1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+mn-cs"/>
              </a:rPr>
              <a:t>” </a:t>
            </a:r>
            <a:endParaRPr kumimoji="1" lang="zh-CN" altLang="en-US" sz="5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iti TC Medium" pitchFamily="2" charset="-128"/>
              <a:ea typeface="Heiti TC Medium" pitchFamily="2" charset="-128"/>
              <a:cs typeface="+mn-cs"/>
            </a:endParaRPr>
          </a:p>
        </p:txBody>
      </p:sp>
      <p:sp>
        <p:nvSpPr>
          <p:cNvPr id="5" name="AutoShape 12" descr="Day 3- Land, Plants &amp; Trees — Children's Ministry">
            <a:extLst>
              <a:ext uri="{FF2B5EF4-FFF2-40B4-BE49-F238E27FC236}">
                <a16:creationId xmlns:a16="http://schemas.microsoft.com/office/drawing/2014/main" id="{AAB5526B-AA0B-70B0-750D-54AC0559D3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58924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Text Box 5"/>
          <p:cNvSpPr txBox="1">
            <a:spLocks noChangeArrowheads="1"/>
          </p:cNvSpPr>
          <p:nvPr/>
        </p:nvSpPr>
        <p:spPr bwMode="auto">
          <a:xfrm>
            <a:off x="323850" y="7029450"/>
            <a:ext cx="69326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                        </a:t>
            </a:r>
            <a:endParaRPr kumimoji="1" lang="en-US" altLang="zh-TW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0661" name="Text Box 8"/>
          <p:cNvSpPr txBox="1">
            <a:spLocks noChangeArrowheads="1"/>
          </p:cNvSpPr>
          <p:nvPr/>
        </p:nvSpPr>
        <p:spPr bwMode="auto">
          <a:xfrm>
            <a:off x="-28270" y="1240708"/>
            <a:ext cx="9144000" cy="4376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685800" marR="0" lvl="0" indent="-68580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1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黑体"/>
              </a:rPr>
              <a:t>撒种的人</a:t>
            </a:r>
          </a:p>
          <a:p>
            <a:pPr marL="685800" marR="0" lvl="0" indent="-68580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1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黑体"/>
              </a:rPr>
              <a:t>所撒的种</a:t>
            </a:r>
          </a:p>
          <a:p>
            <a:pPr marL="685800" marR="0" lvl="0" indent="-68580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1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HEITI TC MEDIUM" pitchFamily="2" charset="-128"/>
                <a:ea typeface="HEITI TC MEDIUM" pitchFamily="2" charset="-128"/>
                <a:cs typeface="黑体"/>
              </a:rPr>
              <a:t>所种的地</a:t>
            </a:r>
          </a:p>
          <a:p>
            <a:pPr marL="685800" marR="0" lvl="0" indent="-685800" algn="ctr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endParaRPr kumimoji="1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HEITI TC MEDIUM" pitchFamily="2" charset="-128"/>
              <a:ea typeface="HEITI TC MEDIUM" pitchFamily="2" charset="-128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383781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913</Words>
  <Application>Microsoft Office PowerPoint</Application>
  <PresentationFormat>Bildschirmpräsentation (4:3)</PresentationFormat>
  <Paragraphs>79</Paragraphs>
  <Slides>24</Slides>
  <Notes>17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24</vt:i4>
      </vt:variant>
    </vt:vector>
  </HeadingPairs>
  <TitlesOfParts>
    <vt:vector size="31" baseType="lpstr">
      <vt:lpstr>等线</vt:lpstr>
      <vt:lpstr>SimHei</vt:lpstr>
      <vt:lpstr>Arial</vt:lpstr>
      <vt:lpstr>Heiti TC Medium</vt:lpstr>
      <vt:lpstr>Heiti TC Medium</vt:lpstr>
      <vt:lpstr>Wingdings</vt:lpstr>
      <vt:lpstr>Office 主题​​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siqi D</dc:creator>
  <cp:lastModifiedBy>dongdong</cp:lastModifiedBy>
  <cp:revision>1113</cp:revision>
  <dcterms:created xsi:type="dcterms:W3CDTF">2023-03-17T14:22:59Z</dcterms:created>
  <dcterms:modified xsi:type="dcterms:W3CDTF">2026-09-16T21:24:49Z</dcterms:modified>
</cp:coreProperties>
</file>