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314" r:id="rId2"/>
    <p:sldId id="257" r:id="rId3"/>
    <p:sldId id="2270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0480" autoAdjust="0"/>
  </p:normalViewPr>
  <p:slideViewPr>
    <p:cSldViewPr snapToGrid="0">
      <p:cViewPr varScale="1">
        <p:scale>
          <a:sx n="146" d="100"/>
          <a:sy n="146" d="100"/>
        </p:scale>
        <p:origin x="211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2026/6/15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95CC9-B1F2-E26A-8D15-6348C9D28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F7A6BC29-0EA1-0CCB-8ECA-FE8EE2398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E350C28F-68A6-0B40-FE0B-8E31DAB7F8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91" indent="-228691" eaLnBrk="1" hangingPunct="1">
              <a:spcBef>
                <a:spcPct val="0"/>
              </a:spcBef>
              <a:buFontTx/>
              <a:buAutoNum type="arabicPeriod"/>
            </a:pPr>
            <a:endParaRPr kumimoji="0"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865E858-6923-735F-5D7F-9446503DA7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72B3B1-C204-5A46-AA13-7B4CAFF35EC8}" type="slidenum">
              <a:rPr lang="en-US" altLang="zh-CN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374119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13874-F2D4-9392-FD8D-9A72FF8E2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>
            <a:extLst>
              <a:ext uri="{FF2B5EF4-FFF2-40B4-BE49-F238E27FC236}">
                <a16:creationId xmlns:a16="http://schemas.microsoft.com/office/drawing/2014/main" id="{5B660252-1A91-76A0-40B6-C7A6BFB5B2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0" name="Shape 210">
            <a:extLst>
              <a:ext uri="{FF2B5EF4-FFF2-40B4-BE49-F238E27FC236}">
                <a16:creationId xmlns:a16="http://schemas.microsoft.com/office/drawing/2014/main" id="{7E3056DC-0CEF-BFBE-6990-953B26E3A02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899545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D0679-090F-EBEB-6945-A22E0AEDA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>
            <a:extLst>
              <a:ext uri="{FF2B5EF4-FFF2-40B4-BE49-F238E27FC236}">
                <a16:creationId xmlns:a16="http://schemas.microsoft.com/office/drawing/2014/main" id="{E904E9AA-B004-2B91-053E-D4487BE900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>
            <a:extLst>
              <a:ext uri="{FF2B5EF4-FFF2-40B4-BE49-F238E27FC236}">
                <a16:creationId xmlns:a16="http://schemas.microsoft.com/office/drawing/2014/main" id="{99840B20-3C57-B3B8-854A-15E8A96B1C2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478741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5A0E8-5BCE-2071-FE3C-4809A458A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>
            <a:extLst>
              <a:ext uri="{FF2B5EF4-FFF2-40B4-BE49-F238E27FC236}">
                <a16:creationId xmlns:a16="http://schemas.microsoft.com/office/drawing/2014/main" id="{B2367C39-DAC1-F84F-D96D-138DC7015F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4" name="Shape 224">
            <a:extLst>
              <a:ext uri="{FF2B5EF4-FFF2-40B4-BE49-F238E27FC236}">
                <a16:creationId xmlns:a16="http://schemas.microsoft.com/office/drawing/2014/main" id="{7F4B5DAD-B3DC-B0DF-2A94-D78F3AB3EA5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4561535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8E8F7-99FD-3CA8-E163-31CFD61DA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>
            <a:extLst>
              <a:ext uri="{FF2B5EF4-FFF2-40B4-BE49-F238E27FC236}">
                <a16:creationId xmlns:a16="http://schemas.microsoft.com/office/drawing/2014/main" id="{9B12AC5C-9006-0B25-27DF-1A637EFC8A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0" name="Shape 250">
            <a:extLst>
              <a:ext uri="{FF2B5EF4-FFF2-40B4-BE49-F238E27FC236}">
                <a16:creationId xmlns:a16="http://schemas.microsoft.com/office/drawing/2014/main" id="{4763498E-453B-D7D1-A006-0147FF1EAD33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8706512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F8924-554F-1145-D945-BAE28F1E1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>
            <a:extLst>
              <a:ext uri="{FF2B5EF4-FFF2-40B4-BE49-F238E27FC236}">
                <a16:creationId xmlns:a16="http://schemas.microsoft.com/office/drawing/2014/main" id="{AC829B09-B220-0FFA-5A01-55DAD6E78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6" name="Shape 256">
            <a:extLst>
              <a:ext uri="{FF2B5EF4-FFF2-40B4-BE49-F238E27FC236}">
                <a16:creationId xmlns:a16="http://schemas.microsoft.com/office/drawing/2014/main" id="{C6593F69-C5B1-30B7-BE24-5EFE1411054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19067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3D6FE-9A7D-C316-EF9E-7BD7C6EC2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>
            <a:extLst>
              <a:ext uri="{FF2B5EF4-FFF2-40B4-BE49-F238E27FC236}">
                <a16:creationId xmlns:a16="http://schemas.microsoft.com/office/drawing/2014/main" id="{5B86BBE0-0756-84CC-1E92-E4186B3E21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8" name="Shape 158">
            <a:extLst>
              <a:ext uri="{FF2B5EF4-FFF2-40B4-BE49-F238E27FC236}">
                <a16:creationId xmlns:a16="http://schemas.microsoft.com/office/drawing/2014/main" id="{87F1A5C6-41BA-8A47-CC4A-8D0DE04B32A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209528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BB052-4193-C9C5-2BFB-03B0A22CF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>
            <a:extLst>
              <a:ext uri="{FF2B5EF4-FFF2-40B4-BE49-F238E27FC236}">
                <a16:creationId xmlns:a16="http://schemas.microsoft.com/office/drawing/2014/main" id="{C1EBE832-C275-02B0-62CD-2F5EE5A511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4" name="Shape 164">
            <a:extLst>
              <a:ext uri="{FF2B5EF4-FFF2-40B4-BE49-F238E27FC236}">
                <a16:creationId xmlns:a16="http://schemas.microsoft.com/office/drawing/2014/main" id="{D221201C-D022-023B-1773-E3F491D55CB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607712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DD715-91F2-97CB-D4D3-AA3E63ED4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>
            <a:extLst>
              <a:ext uri="{FF2B5EF4-FFF2-40B4-BE49-F238E27FC236}">
                <a16:creationId xmlns:a16="http://schemas.microsoft.com/office/drawing/2014/main" id="{B096F165-7E08-65E6-653D-B6723174D9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0" name="Shape 170">
            <a:extLst>
              <a:ext uri="{FF2B5EF4-FFF2-40B4-BE49-F238E27FC236}">
                <a16:creationId xmlns:a16="http://schemas.microsoft.com/office/drawing/2014/main" id="{637221FE-E7E7-493F-D1F7-FA21BB1910F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816727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483A6-A083-03D8-5AFF-55E14BD15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>
            <a:extLst>
              <a:ext uri="{FF2B5EF4-FFF2-40B4-BE49-F238E27FC236}">
                <a16:creationId xmlns:a16="http://schemas.microsoft.com/office/drawing/2014/main" id="{EE2EBC93-EC40-70F9-9D88-0AC181CE31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6" name="Shape 176">
            <a:extLst>
              <a:ext uri="{FF2B5EF4-FFF2-40B4-BE49-F238E27FC236}">
                <a16:creationId xmlns:a16="http://schemas.microsoft.com/office/drawing/2014/main" id="{A8A454DA-C13C-69F4-F79D-4959BB9A1353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700663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B801D-A4E4-8FFB-D994-546C8BECD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>
            <a:extLst>
              <a:ext uri="{FF2B5EF4-FFF2-40B4-BE49-F238E27FC236}">
                <a16:creationId xmlns:a16="http://schemas.microsoft.com/office/drawing/2014/main" id="{517DD945-5AAE-40C5-E6F3-CC7D5CD533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2" name="Shape 182">
            <a:extLst>
              <a:ext uri="{FF2B5EF4-FFF2-40B4-BE49-F238E27FC236}">
                <a16:creationId xmlns:a16="http://schemas.microsoft.com/office/drawing/2014/main" id="{0929A620-1C5C-E699-D44B-564AC2B9128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853882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2D494-D302-60C3-2657-88B251589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>
            <a:extLst>
              <a:ext uri="{FF2B5EF4-FFF2-40B4-BE49-F238E27FC236}">
                <a16:creationId xmlns:a16="http://schemas.microsoft.com/office/drawing/2014/main" id="{08C67EC7-20C4-6F48-70AE-6241E76514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9" name="Shape 189">
            <a:extLst>
              <a:ext uri="{FF2B5EF4-FFF2-40B4-BE49-F238E27FC236}">
                <a16:creationId xmlns:a16="http://schemas.microsoft.com/office/drawing/2014/main" id="{6AA1DB8A-8B81-6F27-95A5-BE0DC0C2E3C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766686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4F2AE-4BAE-694E-91BD-ECAA4D7E1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>
            <a:extLst>
              <a:ext uri="{FF2B5EF4-FFF2-40B4-BE49-F238E27FC236}">
                <a16:creationId xmlns:a16="http://schemas.microsoft.com/office/drawing/2014/main" id="{D0C41A3D-964E-813E-7881-C4B6EFB05B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6" name="Shape 196">
            <a:extLst>
              <a:ext uri="{FF2B5EF4-FFF2-40B4-BE49-F238E27FC236}">
                <a16:creationId xmlns:a16="http://schemas.microsoft.com/office/drawing/2014/main" id="{7FB1E5BE-2BDA-C865-2410-B33EE8DECF1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130719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64E58-B7B7-12E0-9EEF-9E9D44B97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>
            <a:extLst>
              <a:ext uri="{FF2B5EF4-FFF2-40B4-BE49-F238E27FC236}">
                <a16:creationId xmlns:a16="http://schemas.microsoft.com/office/drawing/2014/main" id="{16EAEB96-5E13-7DF3-F250-663E26F99F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3" name="Shape 203">
            <a:extLst>
              <a:ext uri="{FF2B5EF4-FFF2-40B4-BE49-F238E27FC236}">
                <a16:creationId xmlns:a16="http://schemas.microsoft.com/office/drawing/2014/main" id="{4F228193-9407-91F3-93CB-C520B5B19A8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06322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2026/6/15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png"/><Relationship Id="rId7" Type="http://schemas.openxmlformats.org/officeDocument/2006/relationships/image" Target="../media/image6.t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tif"/><Relationship Id="rId5" Type="http://schemas.openxmlformats.org/officeDocument/2006/relationships/image" Target="../media/image4.tif"/><Relationship Id="rId4" Type="http://schemas.openxmlformats.org/officeDocument/2006/relationships/image" Target="../media/image3.t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AE8C9-08E2-03FF-1C05-3D3675FA7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E07BB049-C163-C299-887E-8E0144744DCE}"/>
              </a:ext>
            </a:extLst>
          </p:cNvPr>
          <p:cNvSpPr txBox="1">
            <a:spLocks/>
          </p:cNvSpPr>
          <p:nvPr/>
        </p:nvSpPr>
        <p:spPr bwMode="auto">
          <a:xfrm>
            <a:off x="1046747" y="0"/>
            <a:ext cx="6629709" cy="1106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defRPr sz="420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</a:rPr>
              <a:t>讲道</a:t>
            </a:r>
            <a:endParaRPr lang="de-DE" altLang="zh-CN" b="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C692787F-EE22-12AD-C00A-75FDDF47D771}"/>
              </a:ext>
            </a:extLst>
          </p:cNvPr>
          <p:cNvSpPr txBox="1">
            <a:spLocks/>
          </p:cNvSpPr>
          <p:nvPr/>
        </p:nvSpPr>
        <p:spPr bwMode="auto">
          <a:xfrm>
            <a:off x="0" y="1146295"/>
            <a:ext cx="9143999" cy="228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anchor="b"/>
          <a:lstStyle>
            <a:lvl1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defRPr sz="420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de-DE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凡耶和华所说的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de-DE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我们都要遵行</a:t>
            </a: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67C8B46F-782C-3003-0FBF-E042BF93076E}"/>
              </a:ext>
            </a:extLst>
          </p:cNvPr>
          <p:cNvSpPr txBox="1">
            <a:spLocks/>
          </p:cNvSpPr>
          <p:nvPr/>
        </p:nvSpPr>
        <p:spPr bwMode="auto">
          <a:xfrm>
            <a:off x="1" y="3701846"/>
            <a:ext cx="9143999" cy="2933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anchor="t"/>
          <a:lstStyle>
            <a:lvl1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defRPr sz="420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+mn-ea"/>
                <a:ea typeface="+mn-ea"/>
              </a:rPr>
              <a:t>讲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道：</a:t>
            </a:r>
            <a:r>
              <a:rPr lang="zh-CN" altLang="de-DE" sz="3200" dirty="0">
                <a:solidFill>
                  <a:prstClr val="black"/>
                </a:solidFill>
                <a:latin typeface="+mn-ea"/>
                <a:ea typeface="+mn-ea"/>
              </a:rPr>
              <a:t>陈梁兆琪 师母</a:t>
            </a:r>
            <a:endParaRPr lang="de-DE" altLang="zh-CN" sz="3200" dirty="0">
              <a:solidFill>
                <a:prstClr val="black"/>
              </a:solidFill>
              <a:latin typeface="+mn-ea"/>
              <a:ea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经文：</a:t>
            </a:r>
            <a:r>
              <a:rPr kumimoji="0" lang="zh-CN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出埃及记</a:t>
            </a:r>
            <a:r>
              <a:rPr kumimoji="0" lang="de-DE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19</a:t>
            </a: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:</a:t>
            </a:r>
            <a:r>
              <a:rPr kumimoji="0" lang="de-DE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2-8a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；</a:t>
            </a:r>
            <a:r>
              <a:rPr lang="zh-CN" altLang="de-DE" sz="3200" dirty="0">
                <a:solidFill>
                  <a:prstClr val="black"/>
                </a:solidFill>
                <a:latin typeface="+mn-ea"/>
                <a:ea typeface="+mn-ea"/>
              </a:rPr>
              <a:t>罗马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书</a:t>
            </a: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 </a:t>
            </a:r>
            <a:r>
              <a:rPr kumimoji="0" lang="de-DE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5</a:t>
            </a: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:1-</a:t>
            </a:r>
            <a:r>
              <a:rPr kumimoji="0" lang="de-DE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8</a:t>
            </a:r>
            <a:endParaRPr kumimoji="0" lang="en-US" altLang="zh-CN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ea typeface="+mn-ea"/>
            </a:endParaRPr>
          </a:p>
          <a:p>
            <a:pPr algn="ctr" defTabSz="914400" eaLnBrk="0" fontAlgn="base" hangingPunct="0">
              <a:lnSpc>
                <a:spcPct val="100000"/>
              </a:lnSpc>
              <a:spcBef>
                <a:spcPts val="1200"/>
              </a:spcBef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马太福音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9:</a:t>
            </a:r>
            <a:r>
              <a:rPr kumimoji="0" lang="de-DE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35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-</a:t>
            </a:r>
            <a:r>
              <a:rPr kumimoji="0" lang="de-DE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</a:rPr>
              <a:t>10:8</a:t>
            </a:r>
            <a:endParaRPr lang="de-DE" dirty="0"/>
          </a:p>
          <a:p>
            <a:pPr algn="ctr" defTabSz="914400" eaLnBrk="0" fontAlgn="base" hangingPunct="0">
              <a:lnSpc>
                <a:spcPct val="100000"/>
              </a:lnSpc>
              <a:spcBef>
                <a:spcPts val="1200"/>
              </a:spcBef>
              <a:defRPr/>
            </a:pP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3988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011F8-A62F-8B26-B1BD-D63879949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图片 8" descr="图片 8">
            <a:extLst>
              <a:ext uri="{FF2B5EF4-FFF2-40B4-BE49-F238E27FC236}">
                <a16:creationId xmlns:a16="http://schemas.microsoft.com/office/drawing/2014/main" id="{599DB00B-5913-AE45-634F-B4C8A2179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Titel 1">
            <a:extLst>
              <a:ext uri="{FF2B5EF4-FFF2-40B4-BE49-F238E27FC236}">
                <a16:creationId xmlns:a16="http://schemas.microsoft.com/office/drawing/2014/main" id="{95E075B1-50C5-E7F8-6E08-5903A614A85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怎样实践宣教的差遣？</a:t>
            </a:r>
          </a:p>
        </p:txBody>
      </p:sp>
      <p:sp>
        <p:nvSpPr>
          <p:cNvPr id="207" name="Inhaltsplatzhalter 2">
            <a:extLst>
              <a:ext uri="{FF2B5EF4-FFF2-40B4-BE49-F238E27FC236}">
                <a16:creationId xmlns:a16="http://schemas.microsoft.com/office/drawing/2014/main" id="{4E72E4F6-FE2D-17A3-5FFA-454706A2A323}"/>
              </a:ext>
            </a:extLst>
          </p:cNvPr>
          <p:cNvSpPr txBox="1"/>
          <p:nvPr/>
        </p:nvSpPr>
        <p:spPr>
          <a:xfrm>
            <a:off x="409257" y="3083442"/>
            <a:ext cx="4937900" cy="416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spcBef>
                <a:spcPts val="844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  <p:sp>
        <p:nvSpPr>
          <p:cNvPr id="208" name="Inhaltsplatzhalter 2">
            <a:extLst>
              <a:ext uri="{FF2B5EF4-FFF2-40B4-BE49-F238E27FC236}">
                <a16:creationId xmlns:a16="http://schemas.microsoft.com/office/drawing/2014/main" id="{3D4150DB-A48E-EC2D-300C-9114A3D368AA}"/>
              </a:ext>
            </a:extLst>
          </p:cNvPr>
          <p:cNvSpPr txBox="1"/>
          <p:nvPr/>
        </p:nvSpPr>
        <p:spPr>
          <a:xfrm>
            <a:off x="439413" y="1581703"/>
            <a:ext cx="7980855" cy="3500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defRPr sz="3500"/>
            </a:pPr>
            <a:r>
              <a:rPr sz="2461"/>
              <a:t>先得权柄，后出去</a:t>
            </a:r>
          </a:p>
          <a:p>
            <a:pPr algn="just" defTabSz="321457">
              <a:defRPr sz="3500">
                <a:solidFill>
                  <a:schemeClr val="accent5">
                    <a:lumOff val="-29866"/>
                  </a:schemeClr>
                </a:solidFill>
              </a:defRPr>
            </a:pPr>
            <a:r>
              <a:rPr sz="2461" b="1"/>
              <a:t>10:1，7-8</a:t>
            </a:r>
            <a:r>
              <a:rPr sz="2461"/>
              <a:t>耶稣叫了十二个门徒来，给他们权柄，能赶逐污鬼，并医治各样的病症……随走随传，说『天国近了！』医治病人，叫死人复活，叫长大痲疯的洁净，把鬼赶出去。你们白白地得来，也要白白地舍去。</a:t>
            </a:r>
          </a:p>
          <a:p>
            <a:pPr algn="just" defTabSz="321457">
              <a:defRPr sz="3500"/>
            </a:pPr>
            <a:endParaRPr sz="2461"/>
          </a:p>
          <a:p>
            <a:pPr algn="just" defTabSz="321457">
              <a:defRPr sz="3500"/>
            </a:pPr>
            <a:endParaRPr sz="2461"/>
          </a:p>
          <a:p>
            <a:pPr algn="just" defTabSz="321457">
              <a:defRPr sz="3500"/>
            </a:pPr>
            <a:endParaRPr sz="2461"/>
          </a:p>
          <a:p>
            <a:pPr marL="341827" indent="-341827" algn="just" defTabSz="321457">
              <a:buSzPct val="145000"/>
              <a:buChar char="•"/>
              <a:defRPr sz="3500"/>
            </a:pPr>
            <a:endParaRPr sz="2461"/>
          </a:p>
        </p:txBody>
      </p:sp>
    </p:spTree>
    <p:extLst>
      <p:ext uri="{BB962C8B-B14F-4D97-AF65-F5344CB8AC3E}">
        <p14:creationId xmlns:p14="http://schemas.microsoft.com/office/powerpoint/2010/main" val="4082342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A21BD-696B-6972-6979-F06636F8C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图片 8" descr="图片 8">
            <a:extLst>
              <a:ext uri="{FF2B5EF4-FFF2-40B4-BE49-F238E27FC236}">
                <a16:creationId xmlns:a16="http://schemas.microsoft.com/office/drawing/2014/main" id="{6207D9EF-263B-EF58-5625-3B0744FE1F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3" name="Titel 1">
            <a:extLst>
              <a:ext uri="{FF2B5EF4-FFF2-40B4-BE49-F238E27FC236}">
                <a16:creationId xmlns:a16="http://schemas.microsoft.com/office/drawing/2014/main" id="{E8AAABDF-F6A9-C91D-AEE5-84FF7D2D8B68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怎样实践宣教的差遣？</a:t>
            </a:r>
          </a:p>
        </p:txBody>
      </p:sp>
      <p:sp>
        <p:nvSpPr>
          <p:cNvPr id="214" name="Inhaltsplatzhalter 2">
            <a:extLst>
              <a:ext uri="{FF2B5EF4-FFF2-40B4-BE49-F238E27FC236}">
                <a16:creationId xmlns:a16="http://schemas.microsoft.com/office/drawing/2014/main" id="{560EE6C3-2CCF-F721-D6F1-A7BD22F7FBCD}"/>
              </a:ext>
            </a:extLst>
          </p:cNvPr>
          <p:cNvSpPr txBox="1"/>
          <p:nvPr/>
        </p:nvSpPr>
        <p:spPr>
          <a:xfrm>
            <a:off x="409257" y="3083442"/>
            <a:ext cx="4937900" cy="416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spcBef>
                <a:spcPts val="844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  <p:sp>
        <p:nvSpPr>
          <p:cNvPr id="215" name="Inhaltsplatzhalter 2">
            <a:extLst>
              <a:ext uri="{FF2B5EF4-FFF2-40B4-BE49-F238E27FC236}">
                <a16:creationId xmlns:a16="http://schemas.microsoft.com/office/drawing/2014/main" id="{28C1B0B3-5891-2C87-FC09-2EAEA4795B0C}"/>
              </a:ext>
            </a:extLst>
          </p:cNvPr>
          <p:cNvSpPr txBox="1"/>
          <p:nvPr/>
        </p:nvSpPr>
        <p:spPr>
          <a:xfrm>
            <a:off x="439413" y="1581703"/>
            <a:ext cx="7980855" cy="1715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defRPr sz="3000"/>
            </a:pPr>
            <a:r>
              <a:rPr sz="2109"/>
              <a:t>先得权柄，后出去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/>
              <a:t>权柄：神同在的证明，也是给门徒有特权可以呼求神，神回应他们。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/>
              <a:t>随走随传：不要想太多，顾</a:t>
            </a:r>
            <a:r>
              <a:rPr sz="2109">
                <a:latin typeface="PingFang SC Regular"/>
                <a:ea typeface="PingFang SC Regular"/>
                <a:cs typeface="PingFang SC Regular"/>
                <a:sym typeface="PingFang SC Regular"/>
              </a:rPr>
              <a:t>虑</a:t>
            </a:r>
            <a:r>
              <a:rPr sz="2109"/>
              <a:t>太多。见人就说，有病治病，有鬼赶鬼，死人叫他复活，把握一切机会去传扬福音。</a:t>
            </a:r>
          </a:p>
        </p:txBody>
      </p:sp>
    </p:spTree>
    <p:extLst>
      <p:ext uri="{BB962C8B-B14F-4D97-AF65-F5344CB8AC3E}">
        <p14:creationId xmlns:p14="http://schemas.microsoft.com/office/powerpoint/2010/main" val="4245765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3195D-2729-1279-773A-B04ED42F4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图片 8" descr="图片 8">
            <a:extLst>
              <a:ext uri="{FF2B5EF4-FFF2-40B4-BE49-F238E27FC236}">
                <a16:creationId xmlns:a16="http://schemas.microsoft.com/office/drawing/2014/main" id="{6B2E6220-AD61-EDC9-0FBF-54A7065D7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Titel 1">
            <a:extLst>
              <a:ext uri="{FF2B5EF4-FFF2-40B4-BE49-F238E27FC236}">
                <a16:creationId xmlns:a16="http://schemas.microsoft.com/office/drawing/2014/main" id="{F2568332-878B-AAD9-EFD6-68A2A517D70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怎样实践宣教的差遣？</a:t>
            </a:r>
          </a:p>
        </p:txBody>
      </p:sp>
      <p:sp>
        <p:nvSpPr>
          <p:cNvPr id="221" name="Inhaltsplatzhalter 2">
            <a:extLst>
              <a:ext uri="{FF2B5EF4-FFF2-40B4-BE49-F238E27FC236}">
                <a16:creationId xmlns:a16="http://schemas.microsoft.com/office/drawing/2014/main" id="{F6291F6D-C589-3CE6-E254-E350658497FF}"/>
              </a:ext>
            </a:extLst>
          </p:cNvPr>
          <p:cNvSpPr txBox="1"/>
          <p:nvPr/>
        </p:nvSpPr>
        <p:spPr>
          <a:xfrm>
            <a:off x="409257" y="3083442"/>
            <a:ext cx="4937900" cy="416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spcBef>
                <a:spcPts val="844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  <p:sp>
        <p:nvSpPr>
          <p:cNvPr id="222" name="Inhaltsplatzhalter 2">
            <a:extLst>
              <a:ext uri="{FF2B5EF4-FFF2-40B4-BE49-F238E27FC236}">
                <a16:creationId xmlns:a16="http://schemas.microsoft.com/office/drawing/2014/main" id="{A5DD46B0-FF9F-52CE-4FC8-CED49CC2BCBD}"/>
              </a:ext>
            </a:extLst>
          </p:cNvPr>
          <p:cNvSpPr txBox="1"/>
          <p:nvPr/>
        </p:nvSpPr>
        <p:spPr>
          <a:xfrm>
            <a:off x="439413" y="1581703"/>
            <a:ext cx="7980855" cy="2039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/>
              <a:t>白白地得来，也要白白地舍去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/>
              <a:t>权柄让我们可以呼求神应允我们的祷告，要更多更多的用在别人的需要，为万人归向神而祷告。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/>
              <a:t>爱灵魂的功课：我们有没有看到那些在困苦流离中的人，他们逼切地需要神的拯救？我们白白地得到神的怜悯和救恩，愿意舍去自己，去带领他们归向神吗？</a:t>
            </a:r>
          </a:p>
        </p:txBody>
      </p:sp>
    </p:spTree>
    <p:extLst>
      <p:ext uri="{BB962C8B-B14F-4D97-AF65-F5344CB8AC3E}">
        <p14:creationId xmlns:p14="http://schemas.microsoft.com/office/powerpoint/2010/main" val="2006231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FE394-2A8B-DD5E-1A93-66C6D756E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图片 8" descr="图片 8">
            <a:extLst>
              <a:ext uri="{FF2B5EF4-FFF2-40B4-BE49-F238E27FC236}">
                <a16:creationId xmlns:a16="http://schemas.microsoft.com/office/drawing/2014/main" id="{8920B2C3-39D5-A885-D65D-F8A8667454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5648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Titel 1">
            <a:extLst>
              <a:ext uri="{FF2B5EF4-FFF2-40B4-BE49-F238E27FC236}">
                <a16:creationId xmlns:a16="http://schemas.microsoft.com/office/drawing/2014/main" id="{2A4F09BA-7CA5-13F0-12AE-B5B16E15402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228" name="Inhaltsplatzhalter 2">
            <a:extLst>
              <a:ext uri="{FF2B5EF4-FFF2-40B4-BE49-F238E27FC236}">
                <a16:creationId xmlns:a16="http://schemas.microsoft.com/office/drawing/2014/main" id="{4A7CA391-C95C-CD08-EBC2-F70C1B039DA8}"/>
              </a:ext>
            </a:extLst>
          </p:cNvPr>
          <p:cNvSpPr txBox="1"/>
          <p:nvPr/>
        </p:nvSpPr>
        <p:spPr>
          <a:xfrm>
            <a:off x="379101" y="1415846"/>
            <a:ext cx="8123597" cy="14162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12528" lvl="1" indent="-223234" algn="just" defTabSz="914367">
              <a:spcBef>
                <a:spcPts val="70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6月是教会宣教月。</a:t>
            </a:r>
          </a:p>
          <a:p>
            <a:pPr marL="312528" lvl="1" indent="-223234" algn="just" defTabSz="914367">
              <a:spcBef>
                <a:spcPts val="70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“宣教”是神亲自开始这工作。目的是让万民归向祂。</a:t>
            </a:r>
          </a:p>
          <a:p>
            <a:pPr marL="312528" lvl="1" indent="-223234" algn="just" defTabSz="914367">
              <a:spcBef>
                <a:spcPts val="70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神的爱是流动的活水，参与宣教持续这份爱的流动，讓人得到拯救。</a:t>
            </a:r>
          </a:p>
        </p:txBody>
      </p:sp>
      <p:grpSp>
        <p:nvGrpSpPr>
          <p:cNvPr id="248" name="Group">
            <a:extLst>
              <a:ext uri="{FF2B5EF4-FFF2-40B4-BE49-F238E27FC236}">
                <a16:creationId xmlns:a16="http://schemas.microsoft.com/office/drawing/2014/main" id="{BEFF480F-F8E6-99C2-06D3-880340CB3FBB}"/>
              </a:ext>
            </a:extLst>
          </p:cNvPr>
          <p:cNvGrpSpPr/>
          <p:nvPr/>
        </p:nvGrpSpPr>
        <p:grpSpPr>
          <a:xfrm>
            <a:off x="550085" y="3458998"/>
            <a:ext cx="8569701" cy="2744951"/>
            <a:chOff x="0" y="0"/>
            <a:chExt cx="12188018" cy="3903928"/>
          </a:xfrm>
        </p:grpSpPr>
        <p:pic>
          <p:nvPicPr>
            <p:cNvPr id="229" name="Image" descr="Image">
              <a:extLst>
                <a:ext uri="{FF2B5EF4-FFF2-40B4-BE49-F238E27FC236}">
                  <a16:creationId xmlns:a16="http://schemas.microsoft.com/office/drawing/2014/main" id="{492D601B-F3D6-4034-7A5B-F85045B993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979653" y="1529204"/>
              <a:ext cx="1752601" cy="1752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0" name="Image" descr="Image">
              <a:extLst>
                <a:ext uri="{FF2B5EF4-FFF2-40B4-BE49-F238E27FC236}">
                  <a16:creationId xmlns:a16="http://schemas.microsoft.com/office/drawing/2014/main" id="{3B23411B-3E4A-E125-D11A-E4314391B9E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>
              <a:off x="5658294" y="1453004"/>
              <a:ext cx="4254501" cy="19050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46" name="Group">
              <a:extLst>
                <a:ext uri="{FF2B5EF4-FFF2-40B4-BE49-F238E27FC236}">
                  <a16:creationId xmlns:a16="http://schemas.microsoft.com/office/drawing/2014/main" id="{5CCE9A20-0678-2750-4286-43291B6B7BE0}"/>
                </a:ext>
              </a:extLst>
            </p:cNvPr>
            <p:cNvGrpSpPr/>
            <p:nvPr/>
          </p:nvGrpSpPr>
          <p:grpSpPr>
            <a:xfrm>
              <a:off x="0" y="381174"/>
              <a:ext cx="3863005" cy="3522755"/>
              <a:chOff x="0" y="0"/>
              <a:chExt cx="3863004" cy="3522753"/>
            </a:xfrm>
          </p:grpSpPr>
          <p:grpSp>
            <p:nvGrpSpPr>
              <p:cNvPr id="244" name="Group">
                <a:extLst>
                  <a:ext uri="{FF2B5EF4-FFF2-40B4-BE49-F238E27FC236}">
                    <a16:creationId xmlns:a16="http://schemas.microsoft.com/office/drawing/2014/main" id="{A47DA19E-8E3A-3567-D26E-F078CBADC744}"/>
                  </a:ext>
                </a:extLst>
              </p:cNvPr>
              <p:cNvGrpSpPr/>
              <p:nvPr/>
            </p:nvGrpSpPr>
            <p:grpSpPr>
              <a:xfrm>
                <a:off x="0" y="0"/>
                <a:ext cx="3863005" cy="3522755"/>
                <a:chOff x="0" y="0"/>
                <a:chExt cx="3863004" cy="3522754"/>
              </a:xfrm>
            </p:grpSpPr>
            <p:pic>
              <p:nvPicPr>
                <p:cNvPr id="231" name="Image" descr="Image">
                  <a:extLst>
                    <a:ext uri="{FF2B5EF4-FFF2-40B4-BE49-F238E27FC236}">
                      <a16:creationId xmlns:a16="http://schemas.microsoft.com/office/drawing/2014/main" id="{AF507378-0C2A-9362-10A6-16BD6E46774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0" y="50939"/>
                  <a:ext cx="3863005" cy="3471816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  <p:sp>
              <p:nvSpPr>
                <p:cNvPr id="232" name="😔">
                  <a:extLst>
                    <a:ext uri="{FF2B5EF4-FFF2-40B4-BE49-F238E27FC236}">
                      <a16:creationId xmlns:a16="http://schemas.microsoft.com/office/drawing/2014/main" id="{434FCD12-E505-5980-6499-2BA9DCC8A037}"/>
                    </a:ext>
                  </a:extLst>
                </p:cNvPr>
                <p:cNvSpPr txBox="1"/>
                <p:nvPr/>
              </p:nvSpPr>
              <p:spPr>
                <a:xfrm>
                  <a:off x="1758928" y="0"/>
                  <a:ext cx="413904" cy="46982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500"/>
                  </a:lvl1pPr>
                </a:lstStyle>
                <a:p>
                  <a:r>
                    <a:rPr sz="1758"/>
                    <a:t>😔</a:t>
                  </a:r>
                </a:p>
              </p:txBody>
            </p:sp>
            <p:sp>
              <p:nvSpPr>
                <p:cNvPr id="233" name="☹️">
                  <a:extLst>
                    <a:ext uri="{FF2B5EF4-FFF2-40B4-BE49-F238E27FC236}">
                      <a16:creationId xmlns:a16="http://schemas.microsoft.com/office/drawing/2014/main" id="{4E2E3CE3-A558-8903-CA17-0F4525ABC6B6}"/>
                    </a:ext>
                  </a:extLst>
                </p:cNvPr>
                <p:cNvSpPr txBox="1"/>
                <p:nvPr/>
              </p:nvSpPr>
              <p:spPr>
                <a:xfrm>
                  <a:off x="2333968" y="83894"/>
                  <a:ext cx="413904" cy="44690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300"/>
                  </a:lvl1pPr>
                </a:lstStyle>
                <a:p>
                  <a:r>
                    <a:rPr sz="1617"/>
                    <a:t>☹️</a:t>
                  </a:r>
                </a:p>
              </p:txBody>
            </p:sp>
            <p:sp>
              <p:nvSpPr>
                <p:cNvPr id="234" name="😟">
                  <a:extLst>
                    <a:ext uri="{FF2B5EF4-FFF2-40B4-BE49-F238E27FC236}">
                      <a16:creationId xmlns:a16="http://schemas.microsoft.com/office/drawing/2014/main" id="{FFC098ED-656A-283F-F965-C2A91199585F}"/>
                    </a:ext>
                  </a:extLst>
                </p:cNvPr>
                <p:cNvSpPr txBox="1"/>
                <p:nvPr/>
              </p:nvSpPr>
              <p:spPr>
                <a:xfrm>
                  <a:off x="363642" y="1182004"/>
                  <a:ext cx="413904" cy="44690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300"/>
                  </a:lvl1pPr>
                </a:lstStyle>
                <a:p>
                  <a:r>
                    <a:rPr sz="1617"/>
                    <a:t>😟</a:t>
                  </a:r>
                </a:p>
              </p:txBody>
            </p:sp>
            <p:sp>
              <p:nvSpPr>
                <p:cNvPr id="235" name="😣">
                  <a:extLst>
                    <a:ext uri="{FF2B5EF4-FFF2-40B4-BE49-F238E27FC236}">
                      <a16:creationId xmlns:a16="http://schemas.microsoft.com/office/drawing/2014/main" id="{BC811E29-B8E6-CFEF-CE49-701FC4BF0DEE}"/>
                    </a:ext>
                  </a:extLst>
                </p:cNvPr>
                <p:cNvSpPr txBox="1"/>
                <p:nvPr/>
              </p:nvSpPr>
              <p:spPr>
                <a:xfrm>
                  <a:off x="3134117" y="1170545"/>
                  <a:ext cx="413904" cy="44690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300"/>
                  </a:lvl1pPr>
                </a:lstStyle>
                <a:p>
                  <a:r>
                    <a:rPr sz="1617"/>
                    <a:t>😣</a:t>
                  </a:r>
                </a:p>
              </p:txBody>
            </p:sp>
            <p:sp>
              <p:nvSpPr>
                <p:cNvPr id="236" name="😤">
                  <a:extLst>
                    <a:ext uri="{FF2B5EF4-FFF2-40B4-BE49-F238E27FC236}">
                      <a16:creationId xmlns:a16="http://schemas.microsoft.com/office/drawing/2014/main" id="{F7B6C8D6-C379-3617-0B6E-3C83CB854D7C}"/>
                    </a:ext>
                  </a:extLst>
                </p:cNvPr>
                <p:cNvSpPr txBox="1"/>
                <p:nvPr/>
              </p:nvSpPr>
              <p:spPr>
                <a:xfrm>
                  <a:off x="1149510" y="2429916"/>
                  <a:ext cx="413904" cy="46982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500"/>
                  </a:lvl1pPr>
                </a:lstStyle>
                <a:p>
                  <a:r>
                    <a:rPr sz="1758"/>
                    <a:t>😤</a:t>
                  </a:r>
                </a:p>
              </p:txBody>
            </p:sp>
            <p:sp>
              <p:nvSpPr>
                <p:cNvPr id="237" name="🥺">
                  <a:extLst>
                    <a:ext uri="{FF2B5EF4-FFF2-40B4-BE49-F238E27FC236}">
                      <a16:creationId xmlns:a16="http://schemas.microsoft.com/office/drawing/2014/main" id="{6833EB2F-0DA3-6BEE-C170-91759E81CEC9}"/>
                    </a:ext>
                  </a:extLst>
                </p:cNvPr>
                <p:cNvSpPr txBox="1"/>
                <p:nvPr/>
              </p:nvSpPr>
              <p:spPr>
                <a:xfrm>
                  <a:off x="1758928" y="2593631"/>
                  <a:ext cx="413904" cy="46982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500"/>
                  </a:lvl1pPr>
                </a:lstStyle>
                <a:p>
                  <a:r>
                    <a:rPr sz="1758"/>
                    <a:t>🥺</a:t>
                  </a:r>
                </a:p>
              </p:txBody>
            </p:sp>
            <p:sp>
              <p:nvSpPr>
                <p:cNvPr id="238" name="😖">
                  <a:extLst>
                    <a:ext uri="{FF2B5EF4-FFF2-40B4-BE49-F238E27FC236}">
                      <a16:creationId xmlns:a16="http://schemas.microsoft.com/office/drawing/2014/main" id="{F7294C8D-448A-9ED8-379B-89F894885D2D}"/>
                    </a:ext>
                  </a:extLst>
                </p:cNvPr>
                <p:cNvSpPr txBox="1"/>
                <p:nvPr/>
              </p:nvSpPr>
              <p:spPr>
                <a:xfrm>
                  <a:off x="2368345" y="2429916"/>
                  <a:ext cx="413904" cy="46982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500"/>
                  </a:lvl1pPr>
                </a:lstStyle>
                <a:p>
                  <a:r>
                    <a:rPr sz="1758"/>
                    <a:t>😖</a:t>
                  </a:r>
                </a:p>
              </p:txBody>
            </p:sp>
            <p:sp>
              <p:nvSpPr>
                <p:cNvPr id="239" name="😩">
                  <a:extLst>
                    <a:ext uri="{FF2B5EF4-FFF2-40B4-BE49-F238E27FC236}">
                      <a16:creationId xmlns:a16="http://schemas.microsoft.com/office/drawing/2014/main" id="{AA3F9ED6-B42B-C8CE-2115-4D9FD5D25920}"/>
                    </a:ext>
                  </a:extLst>
                </p:cNvPr>
                <p:cNvSpPr txBox="1"/>
                <p:nvPr/>
              </p:nvSpPr>
              <p:spPr>
                <a:xfrm>
                  <a:off x="2861111" y="1998102"/>
                  <a:ext cx="413903" cy="46982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500"/>
                  </a:lvl1pPr>
                </a:lstStyle>
                <a:p>
                  <a:r>
                    <a:rPr sz="1758"/>
                    <a:t>😩</a:t>
                  </a:r>
                </a:p>
              </p:txBody>
            </p:sp>
            <p:sp>
              <p:nvSpPr>
                <p:cNvPr id="240" name="😵💫">
                  <a:extLst>
                    <a:ext uri="{FF2B5EF4-FFF2-40B4-BE49-F238E27FC236}">
                      <a16:creationId xmlns:a16="http://schemas.microsoft.com/office/drawing/2014/main" id="{E1047E57-C95A-11FE-3263-D00226E7FB72}"/>
                    </a:ext>
                  </a:extLst>
                </p:cNvPr>
                <p:cNvSpPr txBox="1"/>
                <p:nvPr/>
              </p:nvSpPr>
              <p:spPr>
                <a:xfrm>
                  <a:off x="640721" y="493992"/>
                  <a:ext cx="413904" cy="46982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500"/>
                  </a:lvl1pPr>
                </a:lstStyle>
                <a:p>
                  <a:r>
                    <a:rPr sz="1758"/>
                    <a:t>😵‍💫</a:t>
                  </a:r>
                </a:p>
              </p:txBody>
            </p:sp>
            <p:sp>
              <p:nvSpPr>
                <p:cNvPr id="241" name="😥">
                  <a:extLst>
                    <a:ext uri="{FF2B5EF4-FFF2-40B4-BE49-F238E27FC236}">
                      <a16:creationId xmlns:a16="http://schemas.microsoft.com/office/drawing/2014/main" id="{9074CEFA-25EB-E963-7B66-D141DC6D1211}"/>
                    </a:ext>
                  </a:extLst>
                </p:cNvPr>
                <p:cNvSpPr txBox="1"/>
                <p:nvPr/>
              </p:nvSpPr>
              <p:spPr>
                <a:xfrm>
                  <a:off x="2838192" y="493992"/>
                  <a:ext cx="413904" cy="46982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500"/>
                  </a:lvl1pPr>
                </a:lstStyle>
                <a:p>
                  <a:r>
                    <a:rPr sz="1758"/>
                    <a:t>😥</a:t>
                  </a:r>
                </a:p>
              </p:txBody>
            </p:sp>
            <p:sp>
              <p:nvSpPr>
                <p:cNvPr id="242" name="🥴">
                  <a:extLst>
                    <a:ext uri="{FF2B5EF4-FFF2-40B4-BE49-F238E27FC236}">
                      <a16:creationId xmlns:a16="http://schemas.microsoft.com/office/drawing/2014/main" id="{2C1C21E4-6595-43C5-85A4-DE5BB5047C9A}"/>
                    </a:ext>
                  </a:extLst>
                </p:cNvPr>
                <p:cNvSpPr txBox="1"/>
                <p:nvPr/>
              </p:nvSpPr>
              <p:spPr>
                <a:xfrm>
                  <a:off x="640721" y="2032479"/>
                  <a:ext cx="413904" cy="46982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500"/>
                  </a:lvl1pPr>
                </a:lstStyle>
                <a:p>
                  <a:r>
                    <a:rPr sz="1758"/>
                    <a:t>🥴</a:t>
                  </a:r>
                </a:p>
              </p:txBody>
            </p:sp>
            <p:sp>
              <p:nvSpPr>
                <p:cNvPr id="243" name="😭">
                  <a:extLst>
                    <a:ext uri="{FF2B5EF4-FFF2-40B4-BE49-F238E27FC236}">
                      <a16:creationId xmlns:a16="http://schemas.microsoft.com/office/drawing/2014/main" id="{FDE1A561-F7E7-ED3D-ACC0-0721A1EDFAF7}"/>
                    </a:ext>
                  </a:extLst>
                </p:cNvPr>
                <p:cNvSpPr txBox="1"/>
                <p:nvPr/>
              </p:nvSpPr>
              <p:spPr>
                <a:xfrm>
                  <a:off x="1159300" y="72435"/>
                  <a:ext cx="413904" cy="46982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35719" tIns="35719" rIns="35719" bIns="35719" numCol="1" anchor="ctr">
                  <a:noAutofit/>
                </a:bodyPr>
                <a:lstStyle>
                  <a:lvl1pPr>
                    <a:defRPr sz="2500"/>
                  </a:lvl1pPr>
                </a:lstStyle>
                <a:p>
                  <a:r>
                    <a:rPr sz="1758"/>
                    <a:t>😭</a:t>
                  </a:r>
                </a:p>
              </p:txBody>
            </p:sp>
          </p:grpSp>
          <p:pic>
            <p:nvPicPr>
              <p:cNvPr id="245" name="Image" descr="Image">
                <a:extLst>
                  <a:ext uri="{FF2B5EF4-FFF2-40B4-BE49-F238E27FC236}">
                    <a16:creationId xmlns:a16="http://schemas.microsoft.com/office/drawing/2014/main" id="{C48700E3-A83A-67F2-ECBE-306F72A598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 b="9547"/>
              <a:stretch>
                <a:fillRect/>
              </a:stretch>
            </p:blipFill>
            <p:spPr>
              <a:xfrm>
                <a:off x="1142845" y="1120142"/>
                <a:ext cx="1577448" cy="1282353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pic>
          <p:nvPicPr>
            <p:cNvPr id="247" name="Image" descr="Image">
              <a:extLst>
                <a:ext uri="{FF2B5EF4-FFF2-40B4-BE49-F238E27FC236}">
                  <a16:creationId xmlns:a16="http://schemas.microsoft.com/office/drawing/2014/main" id="{32B83636-BFC2-E87C-7020-C3CB9276616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 l="13923" r="13923" b="12530"/>
            <a:stretch>
              <a:fillRect/>
            </a:stretch>
          </p:blipFill>
          <p:spPr>
            <a:xfrm rot="2493593">
              <a:off x="9556681" y="369297"/>
              <a:ext cx="2061787" cy="249943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876189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677B2-9359-A069-E8E3-F1BF19E78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图片 8" descr="图片 8">
            <a:extLst>
              <a:ext uri="{FF2B5EF4-FFF2-40B4-BE49-F238E27FC236}">
                <a16:creationId xmlns:a16="http://schemas.microsoft.com/office/drawing/2014/main" id="{C0B17955-070C-8AA9-2847-88224FCD9F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5648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3" name="Titel 1">
            <a:extLst>
              <a:ext uri="{FF2B5EF4-FFF2-40B4-BE49-F238E27FC236}">
                <a16:creationId xmlns:a16="http://schemas.microsoft.com/office/drawing/2014/main" id="{02DA0DFF-7F93-6339-C9BD-33706AFF18F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254" name="Inhaltsplatzhalter 2">
            <a:extLst>
              <a:ext uri="{FF2B5EF4-FFF2-40B4-BE49-F238E27FC236}">
                <a16:creationId xmlns:a16="http://schemas.microsoft.com/office/drawing/2014/main" id="{0682F079-D4EB-64B6-80DE-4B9284EC092D}"/>
              </a:ext>
            </a:extLst>
          </p:cNvPr>
          <p:cNvSpPr txBox="1"/>
          <p:nvPr/>
        </p:nvSpPr>
        <p:spPr>
          <a:xfrm>
            <a:off x="379101" y="1415846"/>
            <a:ext cx="8123597" cy="2103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12528" lvl="1" indent="-223234" algn="just" defTabSz="914367">
              <a:spcBef>
                <a:spcPts val="70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>
                <a:ln w="12890" cap="flat">
                  <a:solidFill>
                    <a:srgbClr val="000000"/>
                  </a:solidFill>
                  <a:prstDash val="solid"/>
                  <a:miter lim="400000"/>
                </a:ln>
              </a:rPr>
              <a:t>实践：</a:t>
            </a:r>
          </a:p>
          <a:p>
            <a:pPr marL="489999" lvl="1" indent="-418564" algn="just" defTabSz="914367">
              <a:spcBef>
                <a:spcPts val="70"/>
              </a:spcBef>
              <a:buSzPct val="100000"/>
              <a:buAutoNum type="arabicPeriod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每天被耶稣医治，被爱充满，使爱继续流向困苦人的心里。</a:t>
            </a:r>
          </a:p>
          <a:p>
            <a:pPr marL="489999" lvl="1" indent="-418564" algn="just" defTabSz="914367">
              <a:spcBef>
                <a:spcPts val="70"/>
              </a:spcBef>
              <a:buSzPct val="100000"/>
              <a:buAutoNum type="arabicPeriod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看见别人真正的需要；</a:t>
            </a:r>
          </a:p>
          <a:p>
            <a:pPr marL="489999" lvl="1" indent="-418564" algn="just" defTabSz="914367">
              <a:spcBef>
                <a:spcPts val="70"/>
              </a:spcBef>
              <a:buSzPct val="100000"/>
              <a:buAutoNum type="arabicPeriod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祷告，缺乏时要相信神必会供应；</a:t>
            </a:r>
          </a:p>
          <a:p>
            <a:pPr marL="489999" lvl="1" indent="-418564" algn="just" defTabSz="914367">
              <a:spcBef>
                <a:spcPts val="70"/>
              </a:spcBef>
              <a:buSzPct val="100000"/>
              <a:buAutoNum type="arabicPeriod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遇到困难，要抱着盼望，等候神的作为；</a:t>
            </a:r>
          </a:p>
          <a:p>
            <a:pPr marL="489999" lvl="1" indent="-418564" algn="just" defTabSz="914367">
              <a:spcBef>
                <a:spcPts val="70"/>
              </a:spcBef>
              <a:buSzPct val="100000"/>
              <a:buAutoNum type="arabicPeriod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为困苦流离的人更多使用神赐的权柄，也更多舍去自己。</a:t>
            </a:r>
          </a:p>
        </p:txBody>
      </p:sp>
    </p:spTree>
    <p:extLst>
      <p:ext uri="{BB962C8B-B14F-4D97-AF65-F5344CB8AC3E}">
        <p14:creationId xmlns:p14="http://schemas.microsoft.com/office/powerpoint/2010/main" val="1956237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3579C-A0D2-9B79-D75D-F4FA5E9A5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>
            <a:extLst>
              <a:ext uri="{FF2B5EF4-FFF2-40B4-BE49-F238E27FC236}">
                <a16:creationId xmlns:a16="http://schemas.microsoft.com/office/drawing/2014/main" id="{DDB17DF4-1FFD-14A1-B814-419FBBACF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>
            <a:extLst>
              <a:ext uri="{FF2B5EF4-FFF2-40B4-BE49-F238E27FC236}">
                <a16:creationId xmlns:a16="http://schemas.microsoft.com/office/drawing/2014/main" id="{3EBB5BD5-92D8-05FB-2B06-A7B25B8A40D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教会宣教月</a:t>
            </a:r>
          </a:p>
        </p:txBody>
      </p:sp>
      <p:sp>
        <p:nvSpPr>
          <p:cNvPr id="155" name="Inhaltsplatzhalter 2">
            <a:extLst>
              <a:ext uri="{FF2B5EF4-FFF2-40B4-BE49-F238E27FC236}">
                <a16:creationId xmlns:a16="http://schemas.microsoft.com/office/drawing/2014/main" id="{D1C9D179-4EDC-4796-BC11-6649C6AA0933}"/>
              </a:ext>
            </a:extLst>
          </p:cNvPr>
          <p:cNvSpPr txBox="1"/>
          <p:nvPr/>
        </p:nvSpPr>
        <p:spPr>
          <a:xfrm>
            <a:off x="364023" y="1361609"/>
            <a:ext cx="8211042" cy="13738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algn="just" defTabSz="914367">
              <a:spcBef>
                <a:spcPts val="1195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我们愿意回应宣教差遣吗？</a:t>
            </a:r>
          </a:p>
          <a:p>
            <a:pPr marL="578059" lvl="1" indent="-310177" algn="just" defTabSz="914367">
              <a:spcBef>
                <a:spcPts val="1195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我们有力量去回应吗？</a:t>
            </a:r>
          </a:p>
          <a:p>
            <a:pPr marL="578059" lvl="1" indent="-310177" algn="just" defTabSz="914367">
              <a:spcBef>
                <a:spcPts val="1195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我们能向神说：”凡耶和华所说的，我们都要遵行”吗？</a:t>
            </a:r>
          </a:p>
        </p:txBody>
      </p:sp>
      <p:pic>
        <p:nvPicPr>
          <p:cNvPr id="156" name="Image" descr="Image">
            <a:extLst>
              <a:ext uri="{FF2B5EF4-FFF2-40B4-BE49-F238E27FC236}">
                <a16:creationId xmlns:a16="http://schemas.microsoft.com/office/drawing/2014/main" id="{DF5EE682-9544-5513-4631-D198F1AC77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008152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639B4-D21E-D6FC-6FEA-66C70869C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图片 8" descr="图片 8">
            <a:extLst>
              <a:ext uri="{FF2B5EF4-FFF2-40B4-BE49-F238E27FC236}">
                <a16:creationId xmlns:a16="http://schemas.microsoft.com/office/drawing/2014/main" id="{79AD20B8-5130-4386-9EDD-B7924D4023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Titel 1">
            <a:extLst>
              <a:ext uri="{FF2B5EF4-FFF2-40B4-BE49-F238E27FC236}">
                <a16:creationId xmlns:a16="http://schemas.microsoft.com/office/drawing/2014/main" id="{07121485-6CB2-5193-236D-F5810D9E646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什么是宣教？</a:t>
            </a:r>
          </a:p>
        </p:txBody>
      </p:sp>
      <p:sp>
        <p:nvSpPr>
          <p:cNvPr id="162" name="Inhaltsplatzhalter 2">
            <a:extLst>
              <a:ext uri="{FF2B5EF4-FFF2-40B4-BE49-F238E27FC236}">
                <a16:creationId xmlns:a16="http://schemas.microsoft.com/office/drawing/2014/main" id="{63BA918F-2E70-CC92-3964-66C0BB309227}"/>
              </a:ext>
            </a:extLst>
          </p:cNvPr>
          <p:cNvSpPr txBox="1"/>
          <p:nvPr/>
        </p:nvSpPr>
        <p:spPr>
          <a:xfrm>
            <a:off x="364023" y="1361609"/>
            <a:ext cx="8211042" cy="895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algn="just" defTabSz="914367">
              <a:spcBef>
                <a:spcPts val="1195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 dirty="0"/>
              <a:t>“</a:t>
            </a:r>
            <a:r>
              <a:rPr sz="2109" dirty="0" err="1"/>
              <a:t>宣教”是整个神国的使命，目的是让万民归向神</a:t>
            </a:r>
            <a:r>
              <a:rPr sz="2109" dirty="0"/>
              <a:t>。</a:t>
            </a:r>
          </a:p>
          <a:p>
            <a:pPr marL="578059" lvl="1" indent="-310177" algn="just" defTabSz="914367">
              <a:spcBef>
                <a:spcPts val="1195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 dirty="0" err="1"/>
              <a:t>工作：传福音、培育门徒、建立教会、跨文化服事、社会服事等</a:t>
            </a:r>
            <a:endParaRPr sz="2109" dirty="0"/>
          </a:p>
        </p:txBody>
      </p:sp>
    </p:spTree>
    <p:extLst>
      <p:ext uri="{BB962C8B-B14F-4D97-AF65-F5344CB8AC3E}">
        <p14:creationId xmlns:p14="http://schemas.microsoft.com/office/powerpoint/2010/main" val="586519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B8A12-9F4B-847A-BF8E-E1B6A3759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图片 8" descr="图片 8">
            <a:extLst>
              <a:ext uri="{FF2B5EF4-FFF2-40B4-BE49-F238E27FC236}">
                <a16:creationId xmlns:a16="http://schemas.microsoft.com/office/drawing/2014/main" id="{9E04EE17-C49C-E3B3-6AFD-13BEE6AF6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Titel 1">
            <a:extLst>
              <a:ext uri="{FF2B5EF4-FFF2-40B4-BE49-F238E27FC236}">
                <a16:creationId xmlns:a16="http://schemas.microsoft.com/office/drawing/2014/main" id="{CC690071-9387-8D2F-95A0-56878BE3BB7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为什么有宣教的出现？</a:t>
            </a:r>
          </a:p>
        </p:txBody>
      </p:sp>
      <p:sp>
        <p:nvSpPr>
          <p:cNvPr id="168" name="Inhaltsplatzhalter 2">
            <a:extLst>
              <a:ext uri="{FF2B5EF4-FFF2-40B4-BE49-F238E27FC236}">
                <a16:creationId xmlns:a16="http://schemas.microsoft.com/office/drawing/2014/main" id="{EB6B1B03-C84B-63A9-5462-CD86059E7BF1}"/>
              </a:ext>
            </a:extLst>
          </p:cNvPr>
          <p:cNvSpPr txBox="1"/>
          <p:nvPr/>
        </p:nvSpPr>
        <p:spPr>
          <a:xfrm>
            <a:off x="379101" y="1415845"/>
            <a:ext cx="8385798" cy="21167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654355" lvl="1" indent="-341827" algn="just" defTabSz="914367">
              <a:spcBef>
                <a:spcPts val="211"/>
              </a:spcBef>
              <a:buSzPct val="145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宣教不是教会或人发明的事工，是由神亲自开始的工作。神要拯救人歸向祂。</a:t>
            </a:r>
          </a:p>
          <a:p>
            <a:pPr lvl="1" algn="just" defTabSz="914367">
              <a:spcBef>
                <a:spcPts val="211"/>
              </a:spcBef>
              <a:defRPr sz="3000">
                <a:solidFill>
                  <a:schemeClr val="accent5">
                    <a:lumOff val="-29866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出</a:t>
            </a:r>
            <a:r>
              <a:rPr sz="2109" b="1"/>
              <a:t>19:6</a:t>
            </a:r>
            <a:r>
              <a:rPr sz="2109"/>
              <a:t> 你们要归我作祭司的国度，为圣洁的国民。</a:t>
            </a:r>
          </a:p>
          <a:p>
            <a:pPr marL="654355" lvl="1" indent="-341827" algn="just" defTabSz="914367">
              <a:spcBef>
                <a:spcPts val="211"/>
              </a:spcBef>
              <a:buSzPct val="145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祭司的职责，是帮助人活在神里面，也要为人祷告、提醒和教导人全心倚靠神。</a:t>
            </a:r>
          </a:p>
          <a:p>
            <a:pPr marL="654355" lvl="1" indent="-341827" algn="just" defTabSz="914367">
              <a:spcBef>
                <a:spcPts val="211"/>
              </a:spcBef>
              <a:buSzPct val="145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圣洁的子民不是要排斥万民，而是为了拯救万民。</a:t>
            </a:r>
          </a:p>
        </p:txBody>
      </p:sp>
    </p:spTree>
    <p:extLst>
      <p:ext uri="{BB962C8B-B14F-4D97-AF65-F5344CB8AC3E}">
        <p14:creationId xmlns:p14="http://schemas.microsoft.com/office/powerpoint/2010/main" val="29432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5F0F1-D213-72A0-5878-6BE406A0A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图片 8" descr="图片 8">
            <a:extLst>
              <a:ext uri="{FF2B5EF4-FFF2-40B4-BE49-F238E27FC236}">
                <a16:creationId xmlns:a16="http://schemas.microsoft.com/office/drawing/2014/main" id="{FFA2C3B7-85BE-9BBF-4CA8-0132041795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Titel 1">
            <a:extLst>
              <a:ext uri="{FF2B5EF4-FFF2-40B4-BE49-F238E27FC236}">
                <a16:creationId xmlns:a16="http://schemas.microsoft.com/office/drawing/2014/main" id="{CFBF03E5-4B08-94EC-B683-C68C87EEB25F}"/>
              </a:ext>
            </a:extLst>
          </p:cNvPr>
          <p:cNvSpPr txBox="1"/>
          <p:nvPr/>
        </p:nvSpPr>
        <p:spPr>
          <a:xfrm>
            <a:off x="1092467" y="224902"/>
            <a:ext cx="7232947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solidFill>
                  <a:srgbClr val="2E75B6"/>
                </a:solidFill>
              </a:defRPr>
            </a:pPr>
            <a:r>
              <a:rPr sz="4078"/>
              <a:t>我们愿意回应宣教的差遣吗？</a:t>
            </a:r>
          </a:p>
        </p:txBody>
      </p:sp>
      <p:sp>
        <p:nvSpPr>
          <p:cNvPr id="174" name="Inhaltsplatzhalter 2">
            <a:extLst>
              <a:ext uri="{FF2B5EF4-FFF2-40B4-BE49-F238E27FC236}">
                <a16:creationId xmlns:a16="http://schemas.microsoft.com/office/drawing/2014/main" id="{60E6407D-A36C-DB26-B1A6-17BB716D909E}"/>
              </a:ext>
            </a:extLst>
          </p:cNvPr>
          <p:cNvSpPr txBox="1"/>
          <p:nvPr/>
        </p:nvSpPr>
        <p:spPr>
          <a:xfrm>
            <a:off x="379101" y="1325379"/>
            <a:ext cx="8385798" cy="31674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491115" lvl="1" indent="-357175" algn="just" defTabSz="914367">
              <a:spcBef>
                <a:spcPts val="211"/>
              </a:spcBef>
              <a:buClr>
                <a:srgbClr val="000000"/>
              </a:buClr>
              <a:buSzPct val="145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神的爱是流动的活水，人被神的爱感动，不会停留在心中，会继续涌流出去，与其他人分享。</a:t>
            </a:r>
          </a:p>
          <a:p>
            <a:pPr marL="491115" lvl="1" indent="-357175" algn="just" defTabSz="914367">
              <a:spcBef>
                <a:spcPts val="211"/>
              </a:spcBef>
              <a:buClr>
                <a:srgbClr val="000000"/>
              </a:buClr>
              <a:buSzPct val="145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109"/>
              <a:t>神先寻找、怜悯和拯救我们，让我们经历祂舍命的爱，被感动和激励。使我们愿意参与宣教的工作，继续爱的流动。</a:t>
            </a:r>
          </a:p>
          <a:p>
            <a:pPr marL="491115" lvl="1" indent="-357175" algn="just" defTabSz="914367">
              <a:spcBef>
                <a:spcPts val="211"/>
              </a:spcBef>
              <a:buClr>
                <a:srgbClr val="000000"/>
              </a:buClr>
              <a:buSzPct val="145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endParaRPr sz="2109"/>
          </a:p>
          <a:p>
            <a:pPr marL="491115" lvl="1" indent="-357175" algn="just" defTabSz="914367">
              <a:spcBef>
                <a:spcPts val="211"/>
              </a:spcBef>
              <a:buClr>
                <a:srgbClr val="000000"/>
              </a:buClr>
              <a:buSzPct val="145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endParaRPr sz="2109"/>
          </a:p>
          <a:p>
            <a:pPr lvl="1" indent="133941" algn="just" defTabSz="914367">
              <a:spcBef>
                <a:spcPts val="211"/>
              </a:spcBef>
              <a:defRPr sz="3000" b="1" u="sng">
                <a:latin typeface="SimHei"/>
                <a:ea typeface="SimHei"/>
                <a:cs typeface="SimHei"/>
                <a:sym typeface="SimHei"/>
              </a:defRPr>
            </a:pPr>
            <a:endParaRPr sz="2109"/>
          </a:p>
          <a:p>
            <a:pPr lvl="1" algn="just" defTabSz="914367">
              <a:spcBef>
                <a:spcPts val="211"/>
              </a:spcBef>
              <a:defRPr sz="3000">
                <a:latin typeface="SimHei"/>
                <a:ea typeface="SimHei"/>
                <a:cs typeface="SimHei"/>
                <a:sym typeface="SimHei"/>
              </a:defRPr>
            </a:pPr>
            <a:endParaRPr sz="2109"/>
          </a:p>
          <a:p>
            <a:pPr algn="just" defTabSz="321457">
              <a:spcBef>
                <a:spcPts val="211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</p:spTree>
    <p:extLst>
      <p:ext uri="{BB962C8B-B14F-4D97-AF65-F5344CB8AC3E}">
        <p14:creationId xmlns:p14="http://schemas.microsoft.com/office/powerpoint/2010/main" val="3492205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8F105-F1A0-ACC8-6475-A5D897E4A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图片 8" descr="图片 8">
            <a:extLst>
              <a:ext uri="{FF2B5EF4-FFF2-40B4-BE49-F238E27FC236}">
                <a16:creationId xmlns:a16="http://schemas.microsoft.com/office/drawing/2014/main" id="{C51908FC-ECE4-C946-315F-B92F8B1F0D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Titel 1">
            <a:extLst>
              <a:ext uri="{FF2B5EF4-FFF2-40B4-BE49-F238E27FC236}">
                <a16:creationId xmlns:a16="http://schemas.microsoft.com/office/drawing/2014/main" id="{C47FFEDB-03AD-B4BE-C29B-9E7241BF2F1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我们有力量去回应吗？</a:t>
            </a:r>
          </a:p>
        </p:txBody>
      </p:sp>
      <p:sp>
        <p:nvSpPr>
          <p:cNvPr id="180" name="Inhaltsplatzhalter 2">
            <a:extLst>
              <a:ext uri="{FF2B5EF4-FFF2-40B4-BE49-F238E27FC236}">
                <a16:creationId xmlns:a16="http://schemas.microsoft.com/office/drawing/2014/main" id="{08951420-7C23-8106-0F51-AE18A88FDD5D}"/>
              </a:ext>
            </a:extLst>
          </p:cNvPr>
          <p:cNvSpPr txBox="1"/>
          <p:nvPr/>
        </p:nvSpPr>
        <p:spPr>
          <a:xfrm>
            <a:off x="379101" y="1415846"/>
            <a:ext cx="8278765" cy="2688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 dirty="0" err="1"/>
              <a:t>我们愿意，但</a:t>
            </a:r>
            <a:r>
              <a:rPr sz="2109" b="1" dirty="0" err="1"/>
              <a:t>有心无力</a:t>
            </a:r>
            <a:r>
              <a:rPr sz="2109" dirty="0"/>
              <a:t>。</a:t>
            </a:r>
          </a:p>
          <a:p>
            <a:pPr algn="just" defTabSz="321457">
              <a:defRPr sz="3000">
                <a:solidFill>
                  <a:schemeClr val="accent5">
                    <a:lumOff val="-29866"/>
                  </a:schemeClr>
                </a:solidFill>
              </a:defRPr>
            </a:pPr>
            <a:r>
              <a:rPr sz="2109" dirty="0"/>
              <a:t>太</a:t>
            </a:r>
            <a:r>
              <a:rPr sz="2109" b="1" dirty="0"/>
              <a:t>9:35-36</a:t>
            </a:r>
            <a:r>
              <a:rPr sz="2109" dirty="0"/>
              <a:t>耶稣走遍各城各乡⋯⋯</a:t>
            </a:r>
            <a:r>
              <a:rPr sz="2109" dirty="0" err="1"/>
              <a:t>他看见许多的人，就怜悯他们；因为他们困苦流离，如同羊没有牧人一般</a:t>
            </a:r>
            <a:r>
              <a:rPr sz="2109" dirty="0"/>
              <a:t>。</a:t>
            </a:r>
            <a:endParaRPr sz="2109" dirty="0">
              <a:latin typeface="PingFang TC Regular"/>
              <a:ea typeface="PingFang TC Regular"/>
              <a:cs typeface="PingFang TC Regular"/>
              <a:sym typeface="PingFang TC Regular"/>
            </a:endParaRP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 dirty="0" err="1"/>
              <a:t>无力或耗尽的</a:t>
            </a:r>
            <a:r>
              <a:rPr sz="2109" dirty="0" err="1">
                <a:latin typeface="PingFang TC Regular"/>
                <a:ea typeface="PingFang TC Regular"/>
                <a:cs typeface="PingFang TC Regular"/>
                <a:sym typeface="PingFang TC Regular"/>
              </a:rPr>
              <a:t>信号：容易感到疲累、烦躁、不满</a:t>
            </a:r>
            <a:r>
              <a:rPr sz="2109" dirty="0">
                <a:latin typeface="PingFang TC Regular"/>
                <a:ea typeface="PingFang TC Regular"/>
                <a:cs typeface="PingFang TC Regular"/>
                <a:sym typeface="PingFang TC Regular"/>
              </a:rPr>
              <a:t>⋯⋯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 dirty="0" err="1">
                <a:latin typeface="PingFang TC Regular"/>
                <a:ea typeface="PingFang TC Regular"/>
                <a:cs typeface="PingFang TC Regular"/>
                <a:sym typeface="PingFang TC Regular"/>
              </a:rPr>
              <a:t>最大的病是忘记神的爱。没有被神的爱充满，就无法持续爱的流动</a:t>
            </a:r>
            <a:r>
              <a:rPr sz="2109" dirty="0">
                <a:latin typeface="PingFang TC Regular"/>
                <a:ea typeface="PingFang TC Regular"/>
                <a:cs typeface="PingFang TC Regular"/>
                <a:sym typeface="PingFang TC Regular"/>
              </a:rPr>
              <a:t>。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 dirty="0" err="1"/>
              <a:t>每天被耶稣医治，被爱充满，让爱持续流动到别人心里</a:t>
            </a:r>
            <a:r>
              <a:rPr sz="2109" dirty="0"/>
              <a:t>。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endParaRPr sz="2109" dirty="0"/>
          </a:p>
        </p:txBody>
      </p:sp>
    </p:spTree>
    <p:extLst>
      <p:ext uri="{BB962C8B-B14F-4D97-AF65-F5344CB8AC3E}">
        <p14:creationId xmlns:p14="http://schemas.microsoft.com/office/powerpoint/2010/main" val="2019691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5B96F-C841-7E25-EBCD-5030287D5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图片 8" descr="图片 8">
            <a:extLst>
              <a:ext uri="{FF2B5EF4-FFF2-40B4-BE49-F238E27FC236}">
                <a16:creationId xmlns:a16="http://schemas.microsoft.com/office/drawing/2014/main" id="{734584FF-E0B0-98CE-DD6B-C2FE7D150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Titel 1">
            <a:extLst>
              <a:ext uri="{FF2B5EF4-FFF2-40B4-BE49-F238E27FC236}">
                <a16:creationId xmlns:a16="http://schemas.microsoft.com/office/drawing/2014/main" id="{2FBA510A-FA9E-FAE6-B4E6-55BADBE47BE2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遇上患难</a:t>
            </a:r>
          </a:p>
        </p:txBody>
      </p:sp>
      <p:sp>
        <p:nvSpPr>
          <p:cNvPr id="186" name="Inhaltsplatzhalter 2">
            <a:extLst>
              <a:ext uri="{FF2B5EF4-FFF2-40B4-BE49-F238E27FC236}">
                <a16:creationId xmlns:a16="http://schemas.microsoft.com/office/drawing/2014/main" id="{8EBE89FE-1B70-8DCE-D083-035F1675D4D6}"/>
              </a:ext>
            </a:extLst>
          </p:cNvPr>
          <p:cNvSpPr txBox="1"/>
          <p:nvPr/>
        </p:nvSpPr>
        <p:spPr>
          <a:xfrm>
            <a:off x="409257" y="3083442"/>
            <a:ext cx="4937900" cy="416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spcBef>
                <a:spcPts val="844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  <p:sp>
        <p:nvSpPr>
          <p:cNvPr id="187" name="Inhaltsplatzhalter 2">
            <a:extLst>
              <a:ext uri="{FF2B5EF4-FFF2-40B4-BE49-F238E27FC236}">
                <a16:creationId xmlns:a16="http://schemas.microsoft.com/office/drawing/2014/main" id="{0A873D8D-3C05-6A86-F3A7-96AB5055F7CA}"/>
              </a:ext>
            </a:extLst>
          </p:cNvPr>
          <p:cNvSpPr txBox="1"/>
          <p:nvPr/>
        </p:nvSpPr>
        <p:spPr>
          <a:xfrm>
            <a:off x="439413" y="1581703"/>
            <a:ext cx="7980855" cy="2688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defRPr sz="3000">
                <a:solidFill>
                  <a:schemeClr val="accent5">
                    <a:lumOff val="-29866"/>
                  </a:schemeClr>
                </a:solidFill>
              </a:defRPr>
            </a:pPr>
            <a:r>
              <a:rPr sz="2109">
                <a:latin typeface="PingFang TC Regular"/>
                <a:ea typeface="PingFang TC Regular"/>
                <a:cs typeface="PingFang TC Regular"/>
                <a:sym typeface="PingFang TC Regular"/>
              </a:rPr>
              <a:t>罗</a:t>
            </a:r>
            <a:r>
              <a:rPr sz="2109"/>
              <a:t>5:1-8 我们既因信称义，就借着我们的主耶稣基督得与神相和。我们又借着他，因信得进入现在所站的这恩典中，并且欢欢喜喜盼望神的荣耀。不但如此，就是在患难中也是欢欢喜喜的；因为知道</a:t>
            </a:r>
            <a:r>
              <a:rPr sz="2109">
                <a:solidFill>
                  <a:srgbClr val="000000"/>
                </a:solidFill>
              </a:rPr>
              <a:t>患难生忍耐，忍耐生老练，老练生盼望;盼望不至于羞耻，因为所赐给我们的圣灵将　神的爱浇灌在我们心里。</a:t>
            </a:r>
            <a:r>
              <a:rPr sz="2109"/>
              <a:t>因我们还软弱的时候，基督就按所定的日期为罪人死。为义人死，是少有的；为仁人死，或者有敢做的。惟有基督在我们还作罪人的时候为我们死，　神的爱就在此向我们显明了。</a:t>
            </a:r>
          </a:p>
        </p:txBody>
      </p:sp>
    </p:spTree>
    <p:extLst>
      <p:ext uri="{BB962C8B-B14F-4D97-AF65-F5344CB8AC3E}">
        <p14:creationId xmlns:p14="http://schemas.microsoft.com/office/powerpoint/2010/main" val="1344777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9F061-B68D-3B51-FBE0-C192453EE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图片 8" descr="图片 8">
            <a:extLst>
              <a:ext uri="{FF2B5EF4-FFF2-40B4-BE49-F238E27FC236}">
                <a16:creationId xmlns:a16="http://schemas.microsoft.com/office/drawing/2014/main" id="{52BA26F0-8669-C9B2-ADF9-472AD2F25D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Titel 1">
            <a:extLst>
              <a:ext uri="{FF2B5EF4-FFF2-40B4-BE49-F238E27FC236}">
                <a16:creationId xmlns:a16="http://schemas.microsoft.com/office/drawing/2014/main" id="{DE4D06C2-5998-2252-4885-7CEDCC0ACE3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遇上患难</a:t>
            </a:r>
          </a:p>
        </p:txBody>
      </p:sp>
      <p:sp>
        <p:nvSpPr>
          <p:cNvPr id="193" name="Inhaltsplatzhalter 2">
            <a:extLst>
              <a:ext uri="{FF2B5EF4-FFF2-40B4-BE49-F238E27FC236}">
                <a16:creationId xmlns:a16="http://schemas.microsoft.com/office/drawing/2014/main" id="{8021CE07-CF62-4BF3-8136-FA6D48DEAB4D}"/>
              </a:ext>
            </a:extLst>
          </p:cNvPr>
          <p:cNvSpPr txBox="1"/>
          <p:nvPr/>
        </p:nvSpPr>
        <p:spPr>
          <a:xfrm>
            <a:off x="409257" y="3083442"/>
            <a:ext cx="4937900" cy="416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spcBef>
                <a:spcPts val="844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  <p:sp>
        <p:nvSpPr>
          <p:cNvPr id="194" name="Inhaltsplatzhalter 2">
            <a:extLst>
              <a:ext uri="{FF2B5EF4-FFF2-40B4-BE49-F238E27FC236}">
                <a16:creationId xmlns:a16="http://schemas.microsoft.com/office/drawing/2014/main" id="{CDEEC26D-2A3B-2C6F-54D0-151B75E0F6B7}"/>
              </a:ext>
            </a:extLst>
          </p:cNvPr>
          <p:cNvSpPr txBox="1"/>
          <p:nvPr/>
        </p:nvSpPr>
        <p:spPr>
          <a:xfrm>
            <a:off x="439413" y="1581703"/>
            <a:ext cx="7980855" cy="2364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/>
              <a:t>忍耐：坚持倚靠神，有力量站立得住。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/>
              <a:t>老练：像炼黄金的过程，烈火燃烧至 </a:t>
            </a:r>
            <a:r>
              <a:rPr sz="2109">
                <a:latin typeface="PingFang SC Regular"/>
                <a:ea typeface="PingFang SC Regular"/>
                <a:cs typeface="PingFang SC Regular"/>
                <a:sym typeface="PingFang SC Regular"/>
              </a:rPr>
              <a:t>杂</a:t>
            </a:r>
            <a:r>
              <a:rPr sz="2109"/>
              <a:t>质就被烧掉，留下真正的纯金。经过考验而被证实的品质。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/>
              <a:t>盼望与羞耻：考验並证实神是信实可靠，我们不会失望，充满信心期待还未看见的事</a:t>
            </a:r>
            <a:r>
              <a:rPr sz="2109">
                <a:latin typeface="PingFang TC Regular"/>
                <a:ea typeface="PingFang TC Regular"/>
                <a:cs typeface="PingFang TC Regular"/>
                <a:sym typeface="PingFang TC Regular"/>
              </a:rPr>
              <a:t>发生</a:t>
            </a:r>
            <a:r>
              <a:rPr sz="2109"/>
              <a:t>。</a:t>
            </a:r>
          </a:p>
          <a:p>
            <a:pPr marL="341827" indent="-341827" algn="just" defTabSz="321457">
              <a:buSzPct val="145000"/>
              <a:buChar char="•"/>
              <a:defRPr sz="3000"/>
            </a:pPr>
            <a:r>
              <a:rPr sz="2109"/>
              <a:t>整句的意思：在患难中忍耐信靠主，能证实神是信实可靠。等候祂的帮助，祂不会使我们失望的。</a:t>
            </a:r>
          </a:p>
        </p:txBody>
      </p:sp>
    </p:spTree>
    <p:extLst>
      <p:ext uri="{BB962C8B-B14F-4D97-AF65-F5344CB8AC3E}">
        <p14:creationId xmlns:p14="http://schemas.microsoft.com/office/powerpoint/2010/main" val="4161299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B013F-450F-A80C-A64D-E47307EFB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图片 8" descr="图片 8">
            <a:extLst>
              <a:ext uri="{FF2B5EF4-FFF2-40B4-BE49-F238E27FC236}">
                <a16:creationId xmlns:a16="http://schemas.microsoft.com/office/drawing/2014/main" id="{44C3A207-7C0D-BB34-11B7-03F5C52728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Titel 1">
            <a:extLst>
              <a:ext uri="{FF2B5EF4-FFF2-40B4-BE49-F238E27FC236}">
                <a16:creationId xmlns:a16="http://schemas.microsoft.com/office/drawing/2014/main" id="{21E57FCE-BA52-ED10-3A28-C18CDE89FD2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怎样实践宣教的差遣？</a:t>
            </a:r>
          </a:p>
        </p:txBody>
      </p:sp>
      <p:sp>
        <p:nvSpPr>
          <p:cNvPr id="200" name="Inhaltsplatzhalter 2">
            <a:extLst>
              <a:ext uri="{FF2B5EF4-FFF2-40B4-BE49-F238E27FC236}">
                <a16:creationId xmlns:a16="http://schemas.microsoft.com/office/drawing/2014/main" id="{A014D187-6D53-8CFA-BEF1-02739E9CE901}"/>
              </a:ext>
            </a:extLst>
          </p:cNvPr>
          <p:cNvSpPr txBox="1"/>
          <p:nvPr/>
        </p:nvSpPr>
        <p:spPr>
          <a:xfrm>
            <a:off x="409257" y="3083442"/>
            <a:ext cx="4937900" cy="416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spcBef>
                <a:spcPts val="844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  <p:sp>
        <p:nvSpPr>
          <p:cNvPr id="201" name="Inhaltsplatzhalter 2">
            <a:extLst>
              <a:ext uri="{FF2B5EF4-FFF2-40B4-BE49-F238E27FC236}">
                <a16:creationId xmlns:a16="http://schemas.microsoft.com/office/drawing/2014/main" id="{9C864707-9A7D-C4C6-1AED-0D08E85779B5}"/>
              </a:ext>
            </a:extLst>
          </p:cNvPr>
          <p:cNvSpPr txBox="1"/>
          <p:nvPr/>
        </p:nvSpPr>
        <p:spPr>
          <a:xfrm>
            <a:off x="439413" y="1581703"/>
            <a:ext cx="7980855" cy="3500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defRPr sz="3500"/>
            </a:pPr>
            <a:r>
              <a:rPr sz="2461"/>
              <a:t>先看见，后祷告。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/>
              <a:t>耶稣看见很多困苦流离的人，他们内心真正的需要。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/>
              <a:t>分辨别人想要什么：🤔是意见还是安慰？是教导还是陪伴？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第一件事要做的是祷告。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/>
              <a:t>缺乏时，不是怀疑抱怨，相信神必会充足地供应。</a:t>
            </a:r>
          </a:p>
          <a:p>
            <a:pPr algn="just" defTabSz="321457">
              <a:defRPr sz="3500"/>
            </a:pPr>
            <a:endParaRPr sz="2461"/>
          </a:p>
          <a:p>
            <a:pPr algn="just" defTabSz="321457">
              <a:defRPr sz="3500"/>
            </a:pPr>
            <a:endParaRPr sz="2461"/>
          </a:p>
          <a:p>
            <a:pPr marL="341827" indent="-341827" algn="just" defTabSz="321457">
              <a:buSzPct val="145000"/>
              <a:buChar char="•"/>
              <a:defRPr sz="3500"/>
            </a:pPr>
            <a:endParaRPr sz="2461"/>
          </a:p>
        </p:txBody>
      </p:sp>
    </p:spTree>
    <p:extLst>
      <p:ext uri="{BB962C8B-B14F-4D97-AF65-F5344CB8AC3E}">
        <p14:creationId xmlns:p14="http://schemas.microsoft.com/office/powerpoint/2010/main" val="1120230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452</Words>
  <Application>Microsoft Office PowerPoint</Application>
  <PresentationFormat>Bildschirmpräsentation (4:3)</PresentationFormat>
  <Paragraphs>107</Paragraphs>
  <Slides>14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等线</vt:lpstr>
      <vt:lpstr>PingFang SC Regular</vt:lpstr>
      <vt:lpstr>PingFang TC Regular</vt:lpstr>
      <vt:lpstr>Arial</vt:lpstr>
      <vt:lpstr>Office 主题​​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1391</cp:revision>
  <dcterms:created xsi:type="dcterms:W3CDTF">2023-03-17T14:22:59Z</dcterms:created>
  <dcterms:modified xsi:type="dcterms:W3CDTF">2026-06-15T05:02:47Z</dcterms:modified>
</cp:coreProperties>
</file>