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314" r:id="rId2"/>
    <p:sldId id="316" r:id="rId3"/>
    <p:sldId id="405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3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9" autoAdjust="0"/>
    <p:restoredTop sz="90499" autoAdjust="0"/>
  </p:normalViewPr>
  <p:slideViewPr>
    <p:cSldViewPr snapToGrid="0">
      <p:cViewPr varScale="1">
        <p:scale>
          <a:sx n="146" d="100"/>
          <a:sy n="146" d="100"/>
        </p:scale>
        <p:origin x="24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2026/5/4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82AD-6B1B-5318-2686-CD923C1BA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9DF1E62-7BD7-F2C6-7177-72FB9091C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1F167F-A495-AA15-553B-07476EC7E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09AEF6-3578-659F-776C-77A392EC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41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E7EC-A616-9EB0-3DC8-8C353923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91A62B-E981-B2CE-4E68-BCB8DE6A3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D6B341-5CF1-A192-36F6-C402C9A84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F3F01F-CA23-A4E3-30B7-BE2B1D3EF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964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B8A6-ACB5-6A0A-CD4D-4E49E4F2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D34C08-8BDB-6482-4317-04E0DD60B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A164DE9-470F-304D-E4C4-4331913353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19F6E4-7153-01AA-D2FA-E6ACB05EF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791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E49A-85D6-83FB-B688-454B5508D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0631B8-BAA2-7F65-0714-464755012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83342F1-9E37-CF3C-D6AD-73635462E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E2CEB1-AE50-AD58-F78D-6566DD19B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991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8E8CD-9E61-6332-527F-DBBCF7601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37B40F-2319-9214-186F-2796114E3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F8D71D-BE45-D0E8-B541-F9674F046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50410F-2318-62A3-0E2C-E5DDA7EC0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6872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80519-51F2-7283-C0FB-E696B580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ACFC35-8406-D2BD-DD78-7A76B5428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17977C6-E61B-D5E9-EF7A-4FC972433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531F76-FEA6-7557-C03E-32BFCD526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636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B100D-642D-FBB9-9977-418EA33F3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59EDB4-D1BD-66FA-9560-A3464A57D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826CCF-8214-5699-740A-F2C9B84F0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06E98C-6C5D-EA12-863F-0E85E14BA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1959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2A0F-3F60-FE65-13DB-2319C038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6B9A98B-603D-D2F1-9E66-A6649FA8A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A30F30-B41A-578D-5640-162D9A58C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C15967-6762-B2F4-7E4E-B67975CAA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486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4E0F7-4ECA-03C2-C9A1-FFC46A527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A91B5CE-E832-2C15-6D6F-133ABBDFE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722F68A-A55A-057C-6999-ADA5E43FB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64132C-B350-C24D-F0AA-DAC5870A5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0253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1B3BD-7051-71AE-391F-21ACEDCC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C58A6A6-823B-5443-05BF-139F1C38E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C4E391-F47C-D98F-1852-A3965D1F8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E1F625-C9B7-4190-774F-F3225C281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390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83A2D-FACE-21B7-6E9D-F236331A5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B1D28B-2E75-CF80-2A13-62E9EE5E7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B6B53B-8622-F0E6-31F1-0F0BF49E8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DE9DFA-3CA4-F19B-E353-FC96ADAC3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545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7CF28-D0AC-2DC7-78F9-FE75E2487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344735-0BB4-D1BF-B870-D3D9A03C7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8FCD0A-4B46-EE88-2973-A6D8646AD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48B6C0-A081-8BDC-56A9-3DFCEB710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958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657E0-AD2A-AF4C-200D-93B8B9AA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8850BD-C5BE-DE0F-218E-EB5746B16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1498EE-0D10-F21F-CBB2-1D3C633A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CFF49B-3244-7E97-9C48-85227838F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287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117B-D510-867D-9B9D-8E95501C2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0E83742-45EE-52F1-578D-72682EB25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CC4F38-58FD-AFC9-7369-F6CF667B7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8BC07A-A358-7552-E704-90D481111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218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12318-9DC1-1B52-1601-D62E0BDF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928821-8F9B-A5EF-D6D6-D36FBC2FD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B45F90-BF97-9699-AAD7-A43039E88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8944B2-C794-C622-C962-45BFF3440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08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5E23-5B11-506F-7366-53F86BD6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24C8CC-378A-6200-89DC-72F82AB9A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1F8CDB-72FB-ADD1-BD2E-498FB4C17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60554E-95ED-7603-BCFE-33108E2C9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404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4D347-75C6-C8C8-4D58-83454E63B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0E3220-97ED-DA84-1CA1-934729134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D8B8BCF-A576-1A1D-510B-8448A3097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8D8320-1D8C-EC1A-B992-79C4D463A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38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FAA84-FAC1-BF19-6EEF-B7FBEE625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E1E890-3434-AE19-E906-F7C7BC478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1F51DA-7D02-CAB6-371F-B329FA0EC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856CFC-8F0E-465C-166A-ECF7574B38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688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F01E-C1B4-93CB-177E-23F3D74AD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9A1D91C-20C8-9042-7806-A28D14665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6DCDD54-C99C-988F-0947-534785070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0DEFDA-DBFD-CF0C-9923-C4AE686E0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768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2026/5/4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B7E36-D37E-29EC-6C28-664DC3786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5E201EC-8312-FD41-FB5F-CF1A81C91D40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E5680D-84CA-EBB4-6D78-07ADE396C644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>
                <a:solidFill>
                  <a:prstClr val="black"/>
                </a:solidFill>
              </a:rPr>
              <a:t>界限 方向 终点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5618B42-B56B-DC4C-42FD-CF85341B7702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道：段思奇</a:t>
            </a:r>
            <a:r>
              <a:rPr lang="zh-CN" altLang="en-US" sz="3200" dirty="0">
                <a:solidFill>
                  <a:prstClr val="black"/>
                </a:solidFill>
              </a:rPr>
              <a:t> 神学生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经文：使徒行传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7:55-60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；彼得前书</a:t>
            </a:r>
            <a:r>
              <a:rPr lang="en-US" altLang="zh-CN" sz="3200" dirty="0">
                <a:solidFill>
                  <a:prstClr val="black"/>
                </a:solidFill>
              </a:rPr>
              <a:t>2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:2-10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约翰福音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</a:t>
            </a:r>
            <a:r>
              <a:rPr lang="en-US" altLang="zh-CN" sz="3200" b="1" dirty="0">
                <a:solidFill>
                  <a:prstClr val="black"/>
                </a:solidFill>
              </a:rPr>
              <a:t>4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:1-14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179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20D89-B6A6-4B4C-1B5A-5A54AF9F6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BCDBF75A-9393-945A-86B6-5E87C053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道路的意义：方向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约翰福音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14:2-3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我去原是为你们预备地去方。我若去为你们预备了地方，就必再来接你们到我那里去，我在哪里，叫你们也在哪里。我往哪里去，你们知道那条路。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暂时的离去是为了将来真正地契合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耶稣带领我们走向何方，我们就凭着信心跟随他的方向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6A3EA87-071A-0707-03CB-EBF6BE700F5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B23A04-FE96-725B-90CD-9965952D4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68" r="23975"/>
          <a:stretch>
            <a:fillRect/>
          </a:stretch>
        </p:blipFill>
        <p:spPr>
          <a:xfrm>
            <a:off x="6946900" y="1109133"/>
            <a:ext cx="2197100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A4F41-15E5-DB41-6662-9723309E1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AA479F2-009D-0C64-2737-2DBB5A3E0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…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当从你们中间选出七个有好名声、满有圣灵和智慧，我们派他们管理这事。（徒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6:3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司提反：基督教历史上的第一位殉道者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06A25D-A589-5DAE-215B-D9CFE4050D9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B66CDD-3E4B-01C3-FBD5-80A128098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702D5-F5B5-84BE-F404-EFE0CC13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B4FBAEB-B838-44BA-7283-43AA9C9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使徒行传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7:59-60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他们正用石头打司提反的时候，他呼求说：“主耶稣啊，求你接纳我的灵魂！”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然后他跪下来，大声喊着：“主啊，不要将这罪归于他们！”说了这话，就长眠了。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CN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23:34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父啊，赦免他们；因为他们所做的，他们不晓得。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CN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23:46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父啊！我将我的灵魂交在你手里。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9796C01-BAB3-B524-86C0-F93FBE78FC7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747CD8F-3E4F-7F7C-BD65-FE4FB2B9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3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626AB-D515-62C7-C1A6-D6C3453ED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AB2E11B-85AD-8FB0-9FC5-FEC9B262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作主耶稣的门徒：说耶稣说过的话，做耶稣做过的事，活出与耶稣相同的样式；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以至于在我们的生命道路的终点处，与耶稣的终点重合。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殉道的本质并不在于勇敢或高贵地面对死亡，而在于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对基督绝对的忠贞和因着信靠基督而向罪和死亡夸胜。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491C0CD-7045-FBEA-E7F8-3B33E16DF34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4225E9-E522-42B5-E887-B81378BB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1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33F88-AC06-174B-9CE7-E95ECA1E2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610BD06-21D1-55A0-5649-FB6E6CD6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每一个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耶稣的门徒都应该是殉道者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在每一天的生活中，不断学习耶稣的舍己，在爱、圣洁与顺服中活出对基督的忠诚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——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不流血的“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白色殉道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4B5CDF2-D123-0371-24C8-5FD1F72AAEC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F1DFEC-8AB6-B9D0-E362-FC96FC0D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6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B43D-0361-5A58-94CC-5F43F78D6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EAE93A3-FB15-6092-B6B3-EBB376AB1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亚历山大的革利免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如果“承认神的存在”就是一种殉道，那么每一个在认识神中活得圣洁、遵行祂诫命的人，都在用自己的生命和言语为神作见证。这样的人，生命中在不断“流出信心的血”。殉道之所以被称为“完全”，不是因为人完成了使命、走到了生命的终点，而是因为他活出了“完全的爱”。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3C286D4-9B1F-4F73-44B6-9D838A0B86C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A643FC-B1A7-2C4C-1A6A-FC64A9BD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CB160-01ED-1D91-5EBF-8CBE26BBA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804320F5-17CC-6084-A171-7EFA6342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奥古斯丁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不要说“现在没有逼迫，所以我无法成为殉道者”。试炼从来不会缺席，争战一直存在，冠冕也已经预备好了。一个基督徒的内心会经历诸多考验，但在神的帮助下，他可以得胜。这种争战不一定被人看见，只真实发生在心灵深处；而得胜的冠冕，也是在心里领受，是那位鉴察人心的神所赐的。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3695FE6-4CEA-3FF3-7F32-61FBB68DDDF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CBE4FA-4A65-1006-42CA-0FE2B9B0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CB9A-9A93-149C-179E-FFC58806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FB7E66C-3AD4-0168-182B-F0A386E53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道路的本质：终点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教宗额我略一世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基督为爱我们而死，我们也要因爱祂而学会胜过内心强大的“自我”。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殉道有两种，一种是在心志上，一种是在心志与实践之中。因此，即使没有被逼迫、没有被刀剑杀害，也可以成为殉道者。公开被杀是显而易见的殉道，而心里在羞辱中忍耐、去爱仇敌，则是一种隐藏的殉道。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2E6F47D-881C-2BA5-A057-9E1D228AD664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8098A0-DAB0-EDE3-9BFA-22EC56FA4C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14" r="23632"/>
          <a:stretch>
            <a:fillRect/>
          </a:stretch>
        </p:blipFill>
        <p:spPr>
          <a:xfrm>
            <a:off x="6972300" y="1093580"/>
            <a:ext cx="2171700" cy="5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7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5DBD-C65B-72B9-6984-D9864228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B65AFBE-72C7-7BEC-598B-278AA7794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171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实践“白色殉道”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宽恕那些伤害过我们的人，就像耶稣在十字架上所做的那样。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在爱中顺服，就像耶稣在十字架上所做的那样。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在罪的试探中向神忠心，就像耶稣在十字架上所做的那样。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63157AE-5B4E-CCFF-2568-288DC840E84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97F052-809E-2A09-5B28-84467770E0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60" r="19940"/>
          <a:stretch>
            <a:fillRect/>
          </a:stretch>
        </p:blipFill>
        <p:spPr>
          <a:xfrm>
            <a:off x="7023100" y="1120242"/>
            <a:ext cx="2120900" cy="57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3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1CFBE-CE09-1605-B03B-DF43E39B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01FB91D-FC14-5573-EA9D-06B208B3B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18436"/>
            <a:ext cx="8318500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TW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界限（身份）</a:t>
            </a:r>
            <a:r>
              <a:rPr lang="en-US" altLang="zh-TW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- </a:t>
            </a: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你是谁：</a:t>
            </a:r>
            <a:r>
              <a:rPr lang="zh-TW" altLang="en-US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你是“被拣选的族类，君尊的祭司，神圣的国度，是属神的子民”。当你在基督里，你已经不再属于过去的自己，你有了一个全新的、尊贵的属灵身份；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方向（跟随）</a:t>
            </a:r>
            <a:r>
              <a:rPr lang="en-US" altLang="zh-TW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- </a:t>
            </a: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你跟随谁：</a:t>
            </a:r>
            <a:r>
              <a:rPr lang="zh-TW" altLang="en-US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我们的人生要向哪个方向走，不在于对已知情况的确信，而在于我们对领路者的确信</a:t>
            </a:r>
            <a:r>
              <a:rPr lang="de-DE" altLang="zh-TW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;</a:t>
            </a:r>
            <a:endParaRPr lang="en-US" altLang="zh-CN" sz="2400" kern="100" dirty="0"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终点（归宿）</a:t>
            </a:r>
            <a:r>
              <a:rPr lang="en-US" altLang="zh-TW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- </a:t>
            </a: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你将成为谁：</a:t>
            </a:r>
            <a:r>
              <a:rPr lang="zh-TW" altLang="en-US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我们的生命最终追求的，就是说耶稣说过的话，做耶稣做过的事，活出与耶稣相同的样式，以至于在生命道路的终点处，与耶稣的终点重合。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80AF62B-8F1D-7DCD-2A04-756931EC246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5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C440-2AEE-329B-599A-C01EE24EE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2FE7836-9C12-67F1-4FB4-6861E25A684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道：界限 方向 终点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787F5F-5E9F-FAB8-67F5-D572E5AEE6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50"/>
          <a:stretch>
            <a:fillRect/>
          </a:stretch>
        </p:blipFill>
        <p:spPr>
          <a:xfrm>
            <a:off x="0" y="1106906"/>
            <a:ext cx="9144000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D866-A130-C98E-DF85-FB336147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52254A5-1080-DFF0-63C9-F00A506F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道路的特征：界限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彼得前书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2:9-10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9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不过，你们是被拣选的一族，是君尊的祭司，是神圣的国度，是属上帝的子民，要使你们宣扬那召你们出黑暗入奇妙光明者的美德。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你们从前不是子民，现在却成了上帝的子民；从前未曾蒙怜悯，现在却蒙了怜悯。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5B97BDE-D7B4-516A-7ACB-0350EBC88FF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6081C2-A91D-9713-30CC-7D273447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456"/>
          <a:stretch>
            <a:fillRect/>
          </a:stretch>
        </p:blipFill>
        <p:spPr>
          <a:xfrm>
            <a:off x="6824959" y="1106906"/>
            <a:ext cx="2319041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F4BDD-335A-1AAA-1943-23D378CF0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3E9448E-82B3-2940-0521-98C6B70C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道路的特征：界限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出埃及记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19:1-6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以色列人出埃及地以后，第三个月的初一，就在那一天他们来到了西奈的旷野。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2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他们从利非订起程，来到西奈的旷野，在那里的山下安营。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3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摩西到上帝那里，耶和华从山上呼唤他说：“你要这样告诉雅各家，对以色列人说：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F066260-CA92-D4A5-585A-61C2F453758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ECB2D7E-6C58-7B19-9974-6FBDC1A5DC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456"/>
          <a:stretch>
            <a:fillRect/>
          </a:stretch>
        </p:blipFill>
        <p:spPr>
          <a:xfrm>
            <a:off x="6824959" y="1106906"/>
            <a:ext cx="2319041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EA704-76A2-8E58-3375-6C1B1A66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2FA68AB4-7E01-E0AB-BA58-FFABCA6F7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道路的特征：界限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出埃及记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19:1-6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4‘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我向埃及人所行的事，你们都看见了，我如鹰将你们背在翅膀上，带你们来归我。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5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如今你们若真的听从我的话，遵守我的约，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就要在万民中作属我的子民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，因为全地都是我的。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你们要归我作祭司的国度，为神圣的国民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。’这些话你要告诉以色列人。”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BEFCCC6-D8B2-0419-69A0-071389CB1EC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ADAD3-1340-0ED9-B936-AE55AEE125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456"/>
          <a:stretch>
            <a:fillRect/>
          </a:stretch>
        </p:blipFill>
        <p:spPr>
          <a:xfrm>
            <a:off x="6824959" y="1106906"/>
            <a:ext cx="2319041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17FB3-7D4D-F9D2-7BB5-407B9359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7B3AD24-D35B-61F9-657A-CCF550804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道路的特征：界限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被拣选的族类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君尊的祭司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神圣的国度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属神的子民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路虽然有边界，但并不构成高低的分层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“要使你们宣扬那召你们出黑暗入奇妙光明者的美德”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88F27D1-46AC-D90D-39F7-4EEE0B0DB6A8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7A1CDB-E697-CCB3-99A6-93BD32F7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456"/>
          <a:stretch>
            <a:fillRect/>
          </a:stretch>
        </p:blipFill>
        <p:spPr>
          <a:xfrm>
            <a:off x="6824959" y="1106906"/>
            <a:ext cx="2319041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74071-FAC9-D7CF-9737-B41C3DBF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9EE400B-112C-EA6B-1A0E-EC261FC0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道路的意义：方向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约翰福音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14:1-6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 “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你们心里不要忧愁；你们信上帝，也当信我。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2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在我父的家里有许多住处；若是没有，我就早已告诉你们了。我去原是为你们预备地去方。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3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我若去为你们预备了地方，就必再来接你们到我那里去，我在哪里，叫你们也在哪里。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7239C90-0FDF-034C-83B9-571A87E7643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D34363-099B-6551-B059-6F29BC71C0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68" r="23975"/>
          <a:stretch>
            <a:fillRect/>
          </a:stretch>
        </p:blipFill>
        <p:spPr>
          <a:xfrm>
            <a:off x="6946900" y="1109133"/>
            <a:ext cx="2197100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EE923-024D-55DC-333E-755837B3B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8A1A4EA-19F3-A4F8-5366-AEECE45A6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道路的意义：方向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约翰福音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14:1-6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4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我往哪里去，你们知道那条路。”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5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多马对他说：“主啊，我们不知道你去哪里，怎么能知道那条路呢？”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耶稣对他说：“我就是道路、真理、生命；若不藉着我，没有人能到父那里去。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550F9F1-CA65-BC2C-FAE9-58A350097D1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70704C-11AD-4364-E5A6-D05D525367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68" r="23975"/>
          <a:stretch>
            <a:fillRect/>
          </a:stretch>
        </p:blipFill>
        <p:spPr>
          <a:xfrm>
            <a:off x="6946900" y="1109133"/>
            <a:ext cx="2197100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6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CDD4-CAC4-313D-BA18-A22048F3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9918A7C0-F0FD-4C5E-ACA1-172F301AB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595521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道路的意义：方向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我们跟随的是一位活着的主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多马：人性中对“确定性“的需求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耶稣：认知层面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关系层面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作“门徒”的本质，就是跟随耶稣。而这种跟随的底层逻辑是“信任”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“你们心里不要忧愁；你们信神，也当信我。”约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14:1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ACC4BBC-ABBD-5168-742F-B60033595AE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：界限 方向 终点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F2FC4F-963B-260E-33A0-FB986FBF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68" r="23975"/>
          <a:stretch>
            <a:fillRect/>
          </a:stretch>
        </p:blipFill>
        <p:spPr>
          <a:xfrm>
            <a:off x="6946900" y="1109133"/>
            <a:ext cx="2197100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8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2150</Words>
  <Application>Microsoft Office PowerPoint</Application>
  <PresentationFormat>Bildschirmpräsentation (4:3)</PresentationFormat>
  <Paragraphs>123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等线</vt:lpstr>
      <vt:lpstr>KaiTi</vt:lpstr>
      <vt:lpstr>SimHei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1337</cp:revision>
  <dcterms:created xsi:type="dcterms:W3CDTF">2023-03-17T14:22:59Z</dcterms:created>
  <dcterms:modified xsi:type="dcterms:W3CDTF">2026-05-04T02:05:29Z</dcterms:modified>
</cp:coreProperties>
</file>