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0642" autoAdjust="0"/>
  </p:normalViewPr>
  <p:slideViewPr>
    <p:cSldViewPr snapToGrid="0">
      <p:cViewPr varScale="1">
        <p:scale>
          <a:sx n="147" d="100"/>
          <a:sy n="147" d="100"/>
        </p:scale>
        <p:origin x="20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2026/5/4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0DDAC-14BD-B249-DA7E-63CF8A27B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>
            <a:extLst>
              <a:ext uri="{FF2B5EF4-FFF2-40B4-BE49-F238E27FC236}">
                <a16:creationId xmlns:a16="http://schemas.microsoft.com/office/drawing/2014/main" id="{9F642137-AAED-0479-D049-776CC58D0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>
            <a:extLst>
              <a:ext uri="{FF2B5EF4-FFF2-40B4-BE49-F238E27FC236}">
                <a16:creationId xmlns:a16="http://schemas.microsoft.com/office/drawing/2014/main" id="{1DB5E282-9371-C988-2225-F5A09432FDE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09256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CA29C-EAD1-FBED-24E9-6E690F25F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>
            <a:extLst>
              <a:ext uri="{FF2B5EF4-FFF2-40B4-BE49-F238E27FC236}">
                <a16:creationId xmlns:a16="http://schemas.microsoft.com/office/drawing/2014/main" id="{1E5CF42C-C762-C1E8-05BA-28D31BA50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>
            <a:extLst>
              <a:ext uri="{FF2B5EF4-FFF2-40B4-BE49-F238E27FC236}">
                <a16:creationId xmlns:a16="http://schemas.microsoft.com/office/drawing/2014/main" id="{5E13FF6A-F934-D9B1-F6C4-EA70896C748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14926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492FE-6062-1E70-D894-F08B93167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>
            <a:extLst>
              <a:ext uri="{FF2B5EF4-FFF2-40B4-BE49-F238E27FC236}">
                <a16:creationId xmlns:a16="http://schemas.microsoft.com/office/drawing/2014/main" id="{3D77649F-666E-479A-F140-35CC8D7BF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8A05689C-3365-5EE3-3348-9D19ECF434D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94195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40705-C718-5F84-B7D5-75368B734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>
            <a:extLst>
              <a:ext uri="{FF2B5EF4-FFF2-40B4-BE49-F238E27FC236}">
                <a16:creationId xmlns:a16="http://schemas.microsoft.com/office/drawing/2014/main" id="{57F8C3FB-595B-5561-CBA5-B31707348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>
            <a:extLst>
              <a:ext uri="{FF2B5EF4-FFF2-40B4-BE49-F238E27FC236}">
                <a16:creationId xmlns:a16="http://schemas.microsoft.com/office/drawing/2014/main" id="{A567E1DE-0954-247F-8D68-F6175BE9ADA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95211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9930C-E7BB-3AFE-6F8D-CDFB43D0F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>
            <a:extLst>
              <a:ext uri="{FF2B5EF4-FFF2-40B4-BE49-F238E27FC236}">
                <a16:creationId xmlns:a16="http://schemas.microsoft.com/office/drawing/2014/main" id="{50B5D676-F4BE-4389-378E-7C4753B2D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>
            <a:extLst>
              <a:ext uri="{FF2B5EF4-FFF2-40B4-BE49-F238E27FC236}">
                <a16:creationId xmlns:a16="http://schemas.microsoft.com/office/drawing/2014/main" id="{D0B89FDA-39CE-278C-F224-9C0F308362D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4589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0848E-8F0F-1C4E-8184-FD291853B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>
            <a:extLst>
              <a:ext uri="{FF2B5EF4-FFF2-40B4-BE49-F238E27FC236}">
                <a16:creationId xmlns:a16="http://schemas.microsoft.com/office/drawing/2014/main" id="{0B3F927F-7ADD-D93E-99BC-F798F0F81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>
            <a:extLst>
              <a:ext uri="{FF2B5EF4-FFF2-40B4-BE49-F238E27FC236}">
                <a16:creationId xmlns:a16="http://schemas.microsoft.com/office/drawing/2014/main" id="{5D6EF67A-0533-B590-2334-5D4036BEDF1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2133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90AF2-E2FB-0970-36C9-3ECF31C52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>
            <a:extLst>
              <a:ext uri="{FF2B5EF4-FFF2-40B4-BE49-F238E27FC236}">
                <a16:creationId xmlns:a16="http://schemas.microsoft.com/office/drawing/2014/main" id="{68BD554E-3F67-F563-8396-2399D0D06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>
            <a:extLst>
              <a:ext uri="{FF2B5EF4-FFF2-40B4-BE49-F238E27FC236}">
                <a16:creationId xmlns:a16="http://schemas.microsoft.com/office/drawing/2014/main" id="{72C2E241-BB19-4D8E-CA57-75BD1F4D811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6048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1" name="Picture 3" descr="R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" y="3006"/>
              <a:ext cx="4704" cy="13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" name="Picture 4" descr="R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62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" name="Picture 5" descr="R0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" y="864"/>
              <a:ext cx="5376" cy="237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32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TW" altLang="en-US" strike="noStrike" noProof="0"/>
              <a:t>按一下以編輯母片標題樣式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 fontAlgn="base"/>
            <a:r>
              <a:rPr lang="zh-TW" altLang="en-US" strike="noStrike" noProof="0"/>
              <a:t>按一下以編輯母片副標題樣式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TW" sz="1050" strike="noStrike" noProof="1" dirty="0">
                <a:latin typeface="Times New Roman" panose="02020603050405020304" pitchFamily="18" charset="0"/>
                <a:ea typeface="新細明體" panose="02020500000000000000" pitchFamily="18" charset="-120"/>
                <a:cs typeface="+mn-ea"/>
              </a:rPr>
              <a:t>‹Nr.›</a:t>
            </a:fld>
            <a:endParaRPr lang="en-US" altLang="zh-TW" sz="1050" strike="noStrike" noProof="1"/>
          </a:p>
        </p:txBody>
      </p:sp>
    </p:spTree>
    <p:extLst>
      <p:ext uri="{BB962C8B-B14F-4D97-AF65-F5344CB8AC3E}">
        <p14:creationId xmlns:p14="http://schemas.microsoft.com/office/powerpoint/2010/main" val="349020033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734456565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7910690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4600" y="381000"/>
            <a:ext cx="2971800" cy="609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38800" y="381000"/>
            <a:ext cx="2971800" cy="609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514203783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64523370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504753269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919258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7497160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1" lang="zh-HK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8112136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117377888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00250" cy="6096000"/>
          </a:xfrm>
        </p:spPr>
        <p:txBody>
          <a:bodyPr vert="eaVert"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848350" cy="6096000"/>
          </a:xfrm>
        </p:spPr>
        <p:txBody>
          <a:bodyPr vert="eaVert"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120628127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7801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981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7297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8465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7353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2336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02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6935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6431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6248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39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303714"/>
            <a:ext cx="9144000" cy="2554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" descr="R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0"/>
            <a:ext cx="16859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371600" cy="609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 fontAlgn="base"/>
            <a:r>
              <a:rPr lang="zh-TW" altLang="en-US" strike="noStrike" noProof="1"/>
              <a:t>按一下以編輯母片標題樣式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/>
          </p:nvPr>
        </p:nvSpPr>
        <p:spPr>
          <a:xfrm>
            <a:off x="2514600" y="381000"/>
            <a:ext cx="6096000" cy="6096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 indent="-257175"/>
            <a:r>
              <a:rPr lang="zh-TW" altLang="en-US" dirty="0"/>
              <a:t>按一下以編輯母片</a:t>
            </a:r>
          </a:p>
          <a:p>
            <a:pPr lvl="1" indent="-214313"/>
            <a:r>
              <a:rPr lang="zh-TW" altLang="en-US" dirty="0"/>
              <a:t>第二層</a:t>
            </a:r>
          </a:p>
          <a:p>
            <a:pPr lvl="2" indent="-171450"/>
            <a:r>
              <a:rPr lang="zh-TW" altLang="en-US" dirty="0"/>
              <a:t>第三層</a:t>
            </a:r>
          </a:p>
          <a:p>
            <a:pPr lvl="3" indent="-171450"/>
            <a:r>
              <a:rPr lang="zh-TW" altLang="en-US" dirty="0"/>
              <a:t>第四層</a:t>
            </a:r>
          </a:p>
          <a:p>
            <a:pPr lvl="4" indent="-171450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4746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|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z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]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l"/>
        <a:defRPr kumimoji="1" sz="165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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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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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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49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"/><Relationship Id="rId5" Type="http://schemas.openxmlformats.org/officeDocument/2006/relationships/image" Target="../media/image6.png"/><Relationship Id="rId4" Type="http://schemas.openxmlformats.org/officeDocument/2006/relationships/image" Target="../media/image5.t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tif"/><Relationship Id="rId4" Type="http://schemas.openxmlformats.org/officeDocument/2006/relationships/image" Target="../media/image9.ti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98F1D-6347-83CF-1E58-1FED94FBA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>
            <a:extLst>
              <a:ext uri="{FF2B5EF4-FFF2-40B4-BE49-F238E27FC236}">
                <a16:creationId xmlns:a16="http://schemas.microsoft.com/office/drawing/2014/main" id="{2C83CA2C-9848-3811-11DE-9BC026CFC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el 1">
            <a:extLst>
              <a:ext uri="{FF2B5EF4-FFF2-40B4-BE49-F238E27FC236}">
                <a16:creationId xmlns:a16="http://schemas.microsoft.com/office/drawing/2014/main" id="{B78B68CD-B64B-4DD8-18CA-F7AEA1342ED5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讲道</a:t>
            </a:r>
          </a:p>
        </p:txBody>
      </p:sp>
      <p:sp>
        <p:nvSpPr>
          <p:cNvPr id="148" name="Inhaltsplatzhalter 2">
            <a:extLst>
              <a:ext uri="{FF2B5EF4-FFF2-40B4-BE49-F238E27FC236}">
                <a16:creationId xmlns:a16="http://schemas.microsoft.com/office/drawing/2014/main" id="{68E5DB22-40E6-871F-8C39-DD69D8EB4AC7}"/>
              </a:ext>
            </a:extLst>
          </p:cNvPr>
          <p:cNvSpPr txBox="1"/>
          <p:nvPr/>
        </p:nvSpPr>
        <p:spPr>
          <a:xfrm>
            <a:off x="44279" y="2321006"/>
            <a:ext cx="9054000" cy="110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 algn="ctr" defTabSz="1300480">
              <a:spcBef>
                <a:spcPts val="0"/>
              </a:spcBef>
              <a:defRPr sz="8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6600" dirty="0"/>
              <a:t>天天加给他们</a:t>
            </a:r>
          </a:p>
        </p:txBody>
      </p:sp>
      <p:sp>
        <p:nvSpPr>
          <p:cNvPr id="149" name="Inhaltsplatzhalter 2">
            <a:extLst>
              <a:ext uri="{FF2B5EF4-FFF2-40B4-BE49-F238E27FC236}">
                <a16:creationId xmlns:a16="http://schemas.microsoft.com/office/drawing/2014/main" id="{24202635-FAFD-494E-9E25-9C6FCB06FCA0}"/>
              </a:ext>
            </a:extLst>
          </p:cNvPr>
          <p:cNvSpPr txBox="1"/>
          <p:nvPr/>
        </p:nvSpPr>
        <p:spPr>
          <a:xfrm>
            <a:off x="45000" y="3692118"/>
            <a:ext cx="9054000" cy="1690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 dirty="0" err="1"/>
              <a:t>讲道</a:t>
            </a:r>
            <a:r>
              <a:rPr sz="3094" dirty="0"/>
              <a:t>：</a:t>
            </a:r>
            <a:r>
              <a:rPr lang="zh-TW" altLang="en-US" sz="3094" dirty="0"/>
              <a:t>陈梁兆琪 师母</a:t>
            </a:r>
            <a:endParaRPr sz="3094" dirty="0"/>
          </a:p>
          <a:p>
            <a:pPr algn="ctr">
              <a:defRPr lang="zh-CN" sz="6600">
                <a:latin typeface="黑体"/>
              </a:defRPr>
            </a:pPr>
            <a:r>
              <a:rPr sz="3094" dirty="0"/>
              <a:t>经文：</a:t>
            </a:r>
            <a:r>
              <a:rPr lang="zh-CN" altLang="en-US" sz="3200" dirty="0"/>
              <a:t>约 10：1-10</a:t>
            </a:r>
            <a:endParaRPr lang="de-DE" altLang="zh-CN" sz="3200" dirty="0"/>
          </a:p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endParaRPr sz="3094" dirty="0"/>
          </a:p>
        </p:txBody>
      </p:sp>
    </p:spTree>
    <p:extLst>
      <p:ext uri="{BB962C8B-B14F-4D97-AF65-F5344CB8AC3E}">
        <p14:creationId xmlns:p14="http://schemas.microsoft.com/office/powerpoint/2010/main" val="8085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0BDD6-1E3D-35E5-60AA-BCB0CABCD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8" descr="图片 8">
            <a:extLst>
              <a:ext uri="{FF2B5EF4-FFF2-40B4-BE49-F238E27FC236}">
                <a16:creationId xmlns:a16="http://schemas.microsoft.com/office/drawing/2014/main" id="{CED6019A-BA2A-ACF8-517E-C78AD4F81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el 1">
            <a:extLst>
              <a:ext uri="{FF2B5EF4-FFF2-40B4-BE49-F238E27FC236}">
                <a16:creationId xmlns:a16="http://schemas.microsoft.com/office/drawing/2014/main" id="{384A9AF1-4F56-40A7-3D25-9366EB57F9F8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天天加给他们</a:t>
            </a:r>
          </a:p>
        </p:txBody>
      </p:sp>
      <p:sp>
        <p:nvSpPr>
          <p:cNvPr id="155" name="Inhaltsplatzhalter 2">
            <a:extLst>
              <a:ext uri="{FF2B5EF4-FFF2-40B4-BE49-F238E27FC236}">
                <a16:creationId xmlns:a16="http://schemas.microsoft.com/office/drawing/2014/main" id="{309921F4-0B65-C5E9-70F6-B7D82103A079}"/>
              </a:ext>
            </a:extLst>
          </p:cNvPr>
          <p:cNvSpPr txBox="1"/>
          <p:nvPr/>
        </p:nvSpPr>
        <p:spPr>
          <a:xfrm>
            <a:off x="379101" y="1581703"/>
            <a:ext cx="4865902" cy="3343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578059" lvl="1" indent="-310177" algn="just" defTabSz="914367">
              <a:spcBef>
                <a:spcPts val="1195"/>
              </a:spcBef>
              <a:buSzPct val="100000"/>
              <a:buChar char="•"/>
              <a:defRPr sz="3500">
                <a:latin typeface="SimHei"/>
                <a:ea typeface="SimHei"/>
                <a:cs typeface="SimHei"/>
                <a:sym typeface="SimHei"/>
              </a:defRPr>
            </a:pPr>
            <a:r>
              <a:rPr sz="3600" dirty="0" err="1"/>
              <a:t>神也施行了很多神迹奇事給信徒看見，将祂的信实和丰盛天天加给他们，生命得着改变</a:t>
            </a:r>
            <a:r>
              <a:rPr sz="3600" dirty="0"/>
              <a:t>。</a:t>
            </a:r>
          </a:p>
          <a:p>
            <a:pPr algn="just" defTabSz="321457">
              <a:spcBef>
                <a:spcPts val="844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61" dirty="0"/>
          </a:p>
        </p:txBody>
      </p:sp>
      <p:grpSp>
        <p:nvGrpSpPr>
          <p:cNvPr id="162" name="Group">
            <a:extLst>
              <a:ext uri="{FF2B5EF4-FFF2-40B4-BE49-F238E27FC236}">
                <a16:creationId xmlns:a16="http://schemas.microsoft.com/office/drawing/2014/main" id="{B6CEB395-1A67-CE10-B77C-63942A7973C2}"/>
              </a:ext>
            </a:extLst>
          </p:cNvPr>
          <p:cNvGrpSpPr/>
          <p:nvPr/>
        </p:nvGrpSpPr>
        <p:grpSpPr>
          <a:xfrm>
            <a:off x="4571999" y="1581703"/>
            <a:ext cx="3978212" cy="4597989"/>
            <a:chOff x="-136887" y="-103714"/>
            <a:chExt cx="5657900" cy="6539360"/>
          </a:xfrm>
        </p:grpSpPr>
        <p:grpSp>
          <p:nvGrpSpPr>
            <p:cNvPr id="158" name="Image">
              <a:extLst>
                <a:ext uri="{FF2B5EF4-FFF2-40B4-BE49-F238E27FC236}">
                  <a16:creationId xmlns:a16="http://schemas.microsoft.com/office/drawing/2014/main" id="{030EEFF8-DF91-4B9C-A261-6FF108C8CCB4}"/>
                </a:ext>
              </a:extLst>
            </p:cNvPr>
            <p:cNvGrpSpPr/>
            <p:nvPr/>
          </p:nvGrpSpPr>
          <p:grpSpPr>
            <a:xfrm rot="21180000">
              <a:off x="13641" y="3380216"/>
              <a:ext cx="4876489" cy="2768601"/>
              <a:chOff x="0" y="0"/>
              <a:chExt cx="4876488" cy="2768600"/>
            </a:xfrm>
          </p:grpSpPr>
          <p:pic>
            <p:nvPicPr>
              <p:cNvPr id="157" name="Image" descr="Image">
                <a:extLst>
                  <a:ext uri="{FF2B5EF4-FFF2-40B4-BE49-F238E27FC236}">
                    <a16:creationId xmlns:a16="http://schemas.microsoft.com/office/drawing/2014/main" id="{627B476E-DC01-FCC3-EB3C-0DCE64A1A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999" y="88900"/>
                <a:ext cx="4622490" cy="24384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56" name="Image" descr="Image">
                <a:extLst>
                  <a:ext uri="{FF2B5EF4-FFF2-40B4-BE49-F238E27FC236}">
                    <a16:creationId xmlns:a16="http://schemas.microsoft.com/office/drawing/2014/main" id="{535F032D-1652-CA5C-FBC8-7DC44F8ADAC2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4876489" cy="27686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161" name="Image">
              <a:extLst>
                <a:ext uri="{FF2B5EF4-FFF2-40B4-BE49-F238E27FC236}">
                  <a16:creationId xmlns:a16="http://schemas.microsoft.com/office/drawing/2014/main" id="{1A7ACA9B-AD2B-DB69-F8C7-689244CB35EF}"/>
                </a:ext>
              </a:extLst>
            </p:cNvPr>
            <p:cNvGrpSpPr/>
            <p:nvPr/>
          </p:nvGrpSpPr>
          <p:grpSpPr>
            <a:xfrm rot="420000">
              <a:off x="1784256" y="104198"/>
              <a:ext cx="3581401" cy="2768601"/>
              <a:chOff x="0" y="0"/>
              <a:chExt cx="3581400" cy="2768600"/>
            </a:xfrm>
          </p:grpSpPr>
          <p:pic>
            <p:nvPicPr>
              <p:cNvPr id="160" name="Image" descr="Image">
                <a:extLst>
                  <a:ext uri="{FF2B5EF4-FFF2-40B4-BE49-F238E27FC236}">
                    <a16:creationId xmlns:a16="http://schemas.microsoft.com/office/drawing/2014/main" id="{1EDEBED2-217A-4E67-6114-CAFE053D3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00" y="88900"/>
                <a:ext cx="3327401" cy="24384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59" name="Image" descr="Image">
                <a:extLst>
                  <a:ext uri="{FF2B5EF4-FFF2-40B4-BE49-F238E27FC236}">
                    <a16:creationId xmlns:a16="http://schemas.microsoft.com/office/drawing/2014/main" id="{67564EF9-9205-09B6-83EF-D49B4CCDA5FC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3581401" cy="2768600"/>
              </a:xfrm>
              <a:prstGeom prst="rect">
                <a:avLst/>
              </a:prstGeom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358461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403D6-EB96-76EB-A905-7FCBD06CD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图片 8" descr="图片 8">
            <a:extLst>
              <a:ext uri="{FF2B5EF4-FFF2-40B4-BE49-F238E27FC236}">
                <a16:creationId xmlns:a16="http://schemas.microsoft.com/office/drawing/2014/main" id="{BA3D396C-EB03-9A46-351D-28D3EA704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el 1">
            <a:extLst>
              <a:ext uri="{FF2B5EF4-FFF2-40B4-BE49-F238E27FC236}">
                <a16:creationId xmlns:a16="http://schemas.microsoft.com/office/drawing/2014/main" id="{70DD3043-8A4C-60C8-5658-AC6658BDB465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相信神是信实</a:t>
            </a:r>
          </a:p>
        </p:txBody>
      </p:sp>
      <p:sp>
        <p:nvSpPr>
          <p:cNvPr id="168" name="Inhaltsplatzhalter 2">
            <a:extLst>
              <a:ext uri="{FF2B5EF4-FFF2-40B4-BE49-F238E27FC236}">
                <a16:creationId xmlns:a16="http://schemas.microsoft.com/office/drawing/2014/main" id="{EA9D480E-5C58-313F-4D8C-FD6C2AA47633}"/>
              </a:ext>
            </a:extLst>
          </p:cNvPr>
          <p:cNvSpPr txBox="1"/>
          <p:nvPr/>
        </p:nvSpPr>
        <p:spPr>
          <a:xfrm>
            <a:off x="379101" y="1415846"/>
            <a:ext cx="8385798" cy="3106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algn="just" defTabSz="914367">
              <a:spcBef>
                <a:spcPts val="211"/>
              </a:spcBef>
              <a:buSzPct val="100000"/>
              <a:buChar char="•"/>
              <a:defRPr sz="3500">
                <a:latin typeface="SimHei"/>
                <a:ea typeface="SimHei"/>
                <a:cs typeface="SimHei"/>
                <a:sym typeface="SimHei"/>
              </a:defRPr>
            </a:pPr>
            <a:r>
              <a:rPr sz="2800" dirty="0"/>
              <a:t>3000(</a:t>
            </a:r>
            <a:r>
              <a:rPr sz="2800" dirty="0" err="1"/>
              <a:t>男</a:t>
            </a:r>
            <a:r>
              <a:rPr sz="2800" dirty="0"/>
              <a:t>)</a:t>
            </a:r>
            <a:r>
              <a:rPr sz="2800" dirty="0" err="1"/>
              <a:t>人信主，之后他们天天聚集在一起亲近神</a:t>
            </a:r>
            <a:r>
              <a:rPr sz="2800" dirty="0"/>
              <a:t>。</a:t>
            </a:r>
          </a:p>
          <a:p>
            <a:pPr lvl="1" algn="just" defTabSz="914367">
              <a:spcBef>
                <a:spcPts val="211"/>
              </a:spcBef>
              <a:defRPr sz="3500">
                <a:solidFill>
                  <a:schemeClr val="accent5">
                    <a:lumOff val="-29866"/>
                  </a:schemeClr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2800" dirty="0"/>
              <a:t>约10:10 </a:t>
            </a:r>
            <a:r>
              <a:rPr sz="2800" dirty="0" err="1"/>
              <a:t>我来了，是要叫羊得生命，并且得的更丰盛</a:t>
            </a:r>
            <a:r>
              <a:rPr sz="2800" dirty="0"/>
              <a:t>。</a:t>
            </a:r>
          </a:p>
          <a:p>
            <a:pPr marL="578059" lvl="1" indent="-310177" algn="just" defTabSz="914367">
              <a:spcBef>
                <a:spcPts val="211"/>
              </a:spcBef>
              <a:buSzPct val="100000"/>
              <a:buChar char="•"/>
              <a:defRPr sz="3500">
                <a:latin typeface="SimHei"/>
                <a:ea typeface="SimHei"/>
                <a:cs typeface="SimHei"/>
                <a:sym typeface="SimHei"/>
              </a:defRPr>
            </a:pPr>
            <a:r>
              <a:rPr sz="2800" dirty="0" err="1"/>
              <a:t>每天数算主恩</a:t>
            </a:r>
            <a:r>
              <a:rPr sz="2800" dirty="0"/>
              <a:t>。</a:t>
            </a:r>
          </a:p>
          <a:p>
            <a:pPr lvl="1" algn="just" defTabSz="914367">
              <a:spcBef>
                <a:spcPts val="211"/>
              </a:spcBef>
              <a:defRPr sz="3500">
                <a:solidFill>
                  <a:schemeClr val="accent5">
                    <a:lumOff val="-29866"/>
                  </a:schemeClr>
                </a:solidFill>
                <a:latin typeface="SimHei"/>
                <a:ea typeface="SimHei"/>
                <a:cs typeface="SimHei"/>
                <a:sym typeface="SimHei"/>
              </a:defRPr>
            </a:pPr>
            <a:endParaRPr sz="2461" dirty="0"/>
          </a:p>
          <a:p>
            <a:pPr algn="just" defTabSz="321457">
              <a:spcBef>
                <a:spcPts val="211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61" dirty="0"/>
          </a:p>
        </p:txBody>
      </p:sp>
      <p:grpSp>
        <p:nvGrpSpPr>
          <p:cNvPr id="171" name="Image">
            <a:extLst>
              <a:ext uri="{FF2B5EF4-FFF2-40B4-BE49-F238E27FC236}">
                <a16:creationId xmlns:a16="http://schemas.microsoft.com/office/drawing/2014/main" id="{95B00024-A54E-50B2-DA96-30E492B8718D}"/>
              </a:ext>
            </a:extLst>
          </p:cNvPr>
          <p:cNvGrpSpPr/>
          <p:nvPr/>
        </p:nvGrpSpPr>
        <p:grpSpPr>
          <a:xfrm>
            <a:off x="3729173" y="3264237"/>
            <a:ext cx="2154148" cy="1761133"/>
            <a:chOff x="0" y="0"/>
            <a:chExt cx="3063676" cy="2504721"/>
          </a:xfrm>
        </p:grpSpPr>
        <p:pic>
          <p:nvPicPr>
            <p:cNvPr id="170" name="Image" descr="Image">
              <a:extLst>
                <a:ext uri="{FF2B5EF4-FFF2-40B4-BE49-F238E27FC236}">
                  <a16:creationId xmlns:a16="http://schemas.microsoft.com/office/drawing/2014/main" id="{355C4BF2-03A1-009E-04C0-D47FA6CB2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0862"/>
            <a:stretch>
              <a:fillRect/>
            </a:stretch>
          </p:blipFill>
          <p:spPr>
            <a:xfrm>
              <a:off x="126999" y="88899"/>
              <a:ext cx="2809678" cy="21745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9" name="Image" descr="Image">
              <a:extLst>
                <a:ext uri="{FF2B5EF4-FFF2-40B4-BE49-F238E27FC236}">
                  <a16:creationId xmlns:a16="http://schemas.microsoft.com/office/drawing/2014/main" id="{81D8DCD1-4C2B-6CA3-1AAA-45C287AA5A64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3063677" cy="2504723"/>
            </a:xfrm>
            <a:prstGeom prst="rect">
              <a:avLst/>
            </a:prstGeom>
            <a:effectLst/>
          </p:spPr>
        </p:pic>
      </p:grpSp>
      <p:grpSp>
        <p:nvGrpSpPr>
          <p:cNvPr id="174" name="Image">
            <a:extLst>
              <a:ext uri="{FF2B5EF4-FFF2-40B4-BE49-F238E27FC236}">
                <a16:creationId xmlns:a16="http://schemas.microsoft.com/office/drawing/2014/main" id="{CA61304C-B57D-21E8-BE3A-D69B0F79C0FE}"/>
              </a:ext>
            </a:extLst>
          </p:cNvPr>
          <p:cNvGrpSpPr/>
          <p:nvPr/>
        </p:nvGrpSpPr>
        <p:grpSpPr>
          <a:xfrm>
            <a:off x="1261120" y="4601895"/>
            <a:ext cx="1823148" cy="1336544"/>
            <a:chOff x="0" y="0"/>
            <a:chExt cx="2592920" cy="1900861"/>
          </a:xfrm>
        </p:grpSpPr>
        <p:pic>
          <p:nvPicPr>
            <p:cNvPr id="173" name="Image" descr="Image">
              <a:extLst>
                <a:ext uri="{FF2B5EF4-FFF2-40B4-BE49-F238E27FC236}">
                  <a16:creationId xmlns:a16="http://schemas.microsoft.com/office/drawing/2014/main" id="{27B8D411-6996-F1B7-3594-556913CE3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000" y="88900"/>
              <a:ext cx="2338921" cy="15706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2" name="Image" descr="Image">
              <a:extLst>
                <a:ext uri="{FF2B5EF4-FFF2-40B4-BE49-F238E27FC236}">
                  <a16:creationId xmlns:a16="http://schemas.microsoft.com/office/drawing/2014/main" id="{8A06EF90-DE37-8ADE-35A5-6D2C045F1441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592921" cy="1900862"/>
            </a:xfrm>
            <a:prstGeom prst="rect">
              <a:avLst/>
            </a:prstGeom>
            <a:effectLst/>
          </p:spPr>
        </p:pic>
      </p:grpSp>
      <p:grpSp>
        <p:nvGrpSpPr>
          <p:cNvPr id="177" name="Image">
            <a:extLst>
              <a:ext uri="{FF2B5EF4-FFF2-40B4-BE49-F238E27FC236}">
                <a16:creationId xmlns:a16="http://schemas.microsoft.com/office/drawing/2014/main" id="{BC1DBEBB-F7F6-37AC-231B-DB250CAF5EBD}"/>
              </a:ext>
            </a:extLst>
          </p:cNvPr>
          <p:cNvGrpSpPr/>
          <p:nvPr/>
        </p:nvGrpSpPr>
        <p:grpSpPr>
          <a:xfrm>
            <a:off x="6101824" y="4450606"/>
            <a:ext cx="2042715" cy="1531966"/>
            <a:chOff x="0" y="0"/>
            <a:chExt cx="2905194" cy="2178794"/>
          </a:xfrm>
        </p:grpSpPr>
        <p:pic>
          <p:nvPicPr>
            <p:cNvPr id="176" name="Image" descr="Image">
              <a:extLst>
                <a:ext uri="{FF2B5EF4-FFF2-40B4-BE49-F238E27FC236}">
                  <a16:creationId xmlns:a16="http://schemas.microsoft.com/office/drawing/2014/main" id="{606FBE54-62D0-B3F6-86ED-31EB806C3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9843" r="9843"/>
            <a:stretch>
              <a:fillRect/>
            </a:stretch>
          </p:blipFill>
          <p:spPr>
            <a:xfrm>
              <a:off x="126999" y="88900"/>
              <a:ext cx="2651196" cy="18485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5" name="Image" descr="Image">
              <a:extLst>
                <a:ext uri="{FF2B5EF4-FFF2-40B4-BE49-F238E27FC236}">
                  <a16:creationId xmlns:a16="http://schemas.microsoft.com/office/drawing/2014/main" id="{2739B20D-026E-6573-7530-FBD69A80DB38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2905195" cy="2178795"/>
            </a:xfrm>
            <a:prstGeom prst="rect">
              <a:avLst/>
            </a:prstGeom>
            <a:effectLst/>
          </p:spPr>
        </p:pic>
      </p:grpSp>
      <p:grpSp>
        <p:nvGrpSpPr>
          <p:cNvPr id="180" name="Image">
            <a:extLst>
              <a:ext uri="{FF2B5EF4-FFF2-40B4-BE49-F238E27FC236}">
                <a16:creationId xmlns:a16="http://schemas.microsoft.com/office/drawing/2014/main" id="{8E97F7F8-5948-9BB0-568B-D11BF1B263FB}"/>
              </a:ext>
            </a:extLst>
          </p:cNvPr>
          <p:cNvGrpSpPr/>
          <p:nvPr/>
        </p:nvGrpSpPr>
        <p:grpSpPr>
          <a:xfrm>
            <a:off x="3886263" y="5250271"/>
            <a:ext cx="1839967" cy="1382827"/>
            <a:chOff x="0" y="0"/>
            <a:chExt cx="2616840" cy="1966686"/>
          </a:xfrm>
        </p:grpSpPr>
        <p:pic>
          <p:nvPicPr>
            <p:cNvPr id="179" name="Image" descr="Image">
              <a:extLst>
                <a:ext uri="{FF2B5EF4-FFF2-40B4-BE49-F238E27FC236}">
                  <a16:creationId xmlns:a16="http://schemas.microsoft.com/office/drawing/2014/main" id="{F693DCAE-2DC1-7325-E341-D2EF57740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000" y="88900"/>
              <a:ext cx="2362841" cy="16364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8" name="Image" descr="Image">
              <a:extLst>
                <a:ext uri="{FF2B5EF4-FFF2-40B4-BE49-F238E27FC236}">
                  <a16:creationId xmlns:a16="http://schemas.microsoft.com/office/drawing/2014/main" id="{4BB1938C-B015-BFC0-E7EC-DF4B660E3084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2616841" cy="1966687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08324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C1B35-441A-0C77-95C7-79DA3DFF7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图片 8" descr="图片 8">
            <a:extLst>
              <a:ext uri="{FF2B5EF4-FFF2-40B4-BE49-F238E27FC236}">
                <a16:creationId xmlns:a16="http://schemas.microsoft.com/office/drawing/2014/main" id="{51606965-541B-8863-DBC9-D3D91C89C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itel 1">
            <a:extLst>
              <a:ext uri="{FF2B5EF4-FFF2-40B4-BE49-F238E27FC236}">
                <a16:creationId xmlns:a16="http://schemas.microsoft.com/office/drawing/2014/main" id="{1F419D64-072B-30BD-4BB6-90B927CEEA72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生命得到改变</a:t>
            </a:r>
          </a:p>
        </p:txBody>
      </p:sp>
      <p:sp>
        <p:nvSpPr>
          <p:cNvPr id="186" name="Inhaltsplatzhalter 2">
            <a:extLst>
              <a:ext uri="{FF2B5EF4-FFF2-40B4-BE49-F238E27FC236}">
                <a16:creationId xmlns:a16="http://schemas.microsoft.com/office/drawing/2014/main" id="{B861874C-C1EF-C97A-8346-BEDFC2813B19}"/>
              </a:ext>
            </a:extLst>
          </p:cNvPr>
          <p:cNvSpPr txBox="1"/>
          <p:nvPr/>
        </p:nvSpPr>
        <p:spPr>
          <a:xfrm>
            <a:off x="379101" y="1325379"/>
            <a:ext cx="8385798" cy="532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lvl="1" indent="133941" algn="just" defTabSz="914367">
              <a:spcBef>
                <a:spcPts val="211"/>
              </a:spcBef>
              <a:defRPr sz="3500" b="1" u="sng">
                <a:latin typeface="SimHei"/>
                <a:ea typeface="SimHei"/>
                <a:cs typeface="SimHei"/>
                <a:sym typeface="SimHei"/>
              </a:defRPr>
            </a:pPr>
            <a:r>
              <a:rPr sz="3200" dirty="0"/>
              <a:t>1. </a:t>
            </a:r>
            <a:r>
              <a:rPr sz="3200" dirty="0" err="1"/>
              <a:t>分享金钱与财物</a:t>
            </a:r>
            <a:endParaRPr sz="3200" dirty="0"/>
          </a:p>
          <a:p>
            <a:pPr lvl="1" indent="133941" algn="just" defTabSz="914367">
              <a:spcBef>
                <a:spcPts val="211"/>
              </a:spcBef>
              <a:defRPr sz="3500">
                <a:solidFill>
                  <a:schemeClr val="accent5">
                    <a:lumOff val="-29866"/>
                  </a:schemeClr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200" dirty="0"/>
              <a:t>徒2:44-45 </a:t>
            </a:r>
            <a:r>
              <a:rPr sz="3200" dirty="0" err="1"/>
              <a:t>信的人都在一处，凡物公用，并且卖了田产、家业，照各人所需用的分给各人</a:t>
            </a:r>
            <a:r>
              <a:rPr sz="3200" dirty="0"/>
              <a:t>。</a:t>
            </a:r>
          </a:p>
          <a:p>
            <a:pPr marL="491115" lvl="1" indent="-357175" algn="just" defTabSz="914367">
              <a:spcBef>
                <a:spcPts val="211"/>
              </a:spcBef>
              <a:buClr>
                <a:srgbClr val="000000"/>
              </a:buClr>
              <a:buSzPct val="145000"/>
              <a:buChar char="•"/>
              <a:defRPr sz="3500">
                <a:solidFill>
                  <a:schemeClr val="accent5">
                    <a:lumOff val="-29866"/>
                  </a:schemeClr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200" dirty="0" err="1">
                <a:solidFill>
                  <a:srgbClr val="000000"/>
                </a:solidFill>
              </a:rPr>
              <a:t>经历了神信实和丰盛供应，</a:t>
            </a:r>
            <a:r>
              <a:rPr sz="3200" dirty="0" err="1">
                <a:ln w="12763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0000"/>
                </a:solidFill>
              </a:rPr>
              <a:t>深信</a:t>
            </a:r>
            <a:r>
              <a:rPr sz="3200" dirty="0" err="1">
                <a:solidFill>
                  <a:srgbClr val="000000"/>
                </a:solidFill>
              </a:rPr>
              <a:t>明天或将来都不会缺乏</a:t>
            </a:r>
            <a:r>
              <a:rPr sz="3200" dirty="0">
                <a:solidFill>
                  <a:srgbClr val="000000"/>
                </a:solidFill>
              </a:rPr>
              <a:t>。</a:t>
            </a:r>
          </a:p>
          <a:p>
            <a:pPr marL="491115" lvl="1" indent="-357175" algn="just" defTabSz="914367">
              <a:spcBef>
                <a:spcPts val="211"/>
              </a:spcBef>
              <a:buClr>
                <a:srgbClr val="000000"/>
              </a:buClr>
              <a:buSzPct val="145000"/>
              <a:buChar char="•"/>
              <a:defRPr sz="3500">
                <a:solidFill>
                  <a:schemeClr val="accent5">
                    <a:lumOff val="-29866"/>
                  </a:schemeClr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200" dirty="0" err="1">
                <a:solidFill>
                  <a:srgbClr val="000000"/>
                </a:solidFill>
              </a:rPr>
              <a:t>神要我们学习奉献，是要让我们经历祂的信实和丰盛</a:t>
            </a:r>
            <a:r>
              <a:rPr sz="3200" dirty="0">
                <a:solidFill>
                  <a:srgbClr val="000000"/>
                </a:solidFill>
              </a:rPr>
              <a:t>。</a:t>
            </a:r>
          </a:p>
          <a:p>
            <a:pPr lvl="1" indent="133941" algn="just" defTabSz="914367">
              <a:spcBef>
                <a:spcPts val="211"/>
              </a:spcBef>
              <a:defRPr sz="3500" b="1" u="sng">
                <a:latin typeface="SimHei"/>
                <a:ea typeface="SimHei"/>
                <a:cs typeface="SimHei"/>
                <a:sym typeface="SimHei"/>
              </a:defRPr>
            </a:pPr>
            <a:endParaRPr sz="2461" dirty="0">
              <a:solidFill>
                <a:srgbClr val="000000"/>
              </a:solidFill>
            </a:endParaRPr>
          </a:p>
          <a:p>
            <a:pPr lvl="1" indent="133941" algn="just" defTabSz="914367">
              <a:spcBef>
                <a:spcPts val="211"/>
              </a:spcBef>
              <a:defRPr sz="3500">
                <a:latin typeface="SimHei"/>
                <a:ea typeface="SimHei"/>
                <a:cs typeface="SimHei"/>
                <a:sym typeface="SimHei"/>
              </a:defRPr>
            </a:pPr>
            <a:endParaRPr sz="2461" dirty="0">
              <a:solidFill>
                <a:srgbClr val="000000"/>
              </a:solidFill>
            </a:endParaRPr>
          </a:p>
          <a:p>
            <a:pPr algn="just" defTabSz="321457">
              <a:spcBef>
                <a:spcPts val="211"/>
              </a:spcBef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61" dirty="0">
              <a:solidFill>
                <a:srgbClr val="000000"/>
              </a:solidFill>
            </a:endParaRPr>
          </a:p>
        </p:txBody>
      </p:sp>
      <p:grpSp>
        <p:nvGrpSpPr>
          <p:cNvPr id="189" name="Image">
            <a:extLst>
              <a:ext uri="{FF2B5EF4-FFF2-40B4-BE49-F238E27FC236}">
                <a16:creationId xmlns:a16="http://schemas.microsoft.com/office/drawing/2014/main" id="{AC883482-2036-EC6E-CF87-1375E98F4B35}"/>
              </a:ext>
            </a:extLst>
          </p:cNvPr>
          <p:cNvGrpSpPr/>
          <p:nvPr/>
        </p:nvGrpSpPr>
        <p:grpSpPr>
          <a:xfrm>
            <a:off x="3961550" y="4963461"/>
            <a:ext cx="2178844" cy="1789148"/>
            <a:chOff x="0" y="0"/>
            <a:chExt cx="3098800" cy="2544564"/>
          </a:xfrm>
        </p:grpSpPr>
        <p:pic>
          <p:nvPicPr>
            <p:cNvPr id="188" name="Image" descr="Image">
              <a:extLst>
                <a:ext uri="{FF2B5EF4-FFF2-40B4-BE49-F238E27FC236}">
                  <a16:creationId xmlns:a16="http://schemas.microsoft.com/office/drawing/2014/main" id="{D572B75C-254B-C5CB-C898-3FD246021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2506"/>
            <a:stretch>
              <a:fillRect/>
            </a:stretch>
          </p:blipFill>
          <p:spPr>
            <a:xfrm>
              <a:off x="127000" y="88900"/>
              <a:ext cx="2844800" cy="22143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Image" descr="Image">
              <a:extLst>
                <a:ext uri="{FF2B5EF4-FFF2-40B4-BE49-F238E27FC236}">
                  <a16:creationId xmlns:a16="http://schemas.microsoft.com/office/drawing/2014/main" id="{D695AAC6-2F32-7215-2558-8CD390AB05F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098800" cy="2544565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31663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76103-6C4C-84A6-E2BD-98116ABE6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图片 8" descr="图片 8">
            <a:extLst>
              <a:ext uri="{FF2B5EF4-FFF2-40B4-BE49-F238E27FC236}">
                <a16:creationId xmlns:a16="http://schemas.microsoft.com/office/drawing/2014/main" id="{4D0B6F4C-9589-4ADF-A8EA-908D17B39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el 1">
            <a:extLst>
              <a:ext uri="{FF2B5EF4-FFF2-40B4-BE49-F238E27FC236}">
                <a16:creationId xmlns:a16="http://schemas.microsoft.com/office/drawing/2014/main" id="{FF811A59-2CB6-8A0C-58DB-70B2129169BE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生命得到改变</a:t>
            </a:r>
          </a:p>
        </p:txBody>
      </p:sp>
      <p:sp>
        <p:nvSpPr>
          <p:cNvPr id="195" name="Inhaltsplatzhalter 2">
            <a:extLst>
              <a:ext uri="{FF2B5EF4-FFF2-40B4-BE49-F238E27FC236}">
                <a16:creationId xmlns:a16="http://schemas.microsoft.com/office/drawing/2014/main" id="{DA0E51F9-3E91-B7E8-FEF6-C1DA83901DCD}"/>
              </a:ext>
            </a:extLst>
          </p:cNvPr>
          <p:cNvSpPr txBox="1"/>
          <p:nvPr/>
        </p:nvSpPr>
        <p:spPr>
          <a:xfrm>
            <a:off x="189549" y="1406523"/>
            <a:ext cx="8764899" cy="404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lvl="1" algn="just" defTabSz="914367">
              <a:spcBef>
                <a:spcPts val="1195"/>
              </a:spcBef>
              <a:defRPr sz="3000" b="1" u="sng">
                <a:latin typeface="SimHei"/>
                <a:ea typeface="SimHei"/>
                <a:cs typeface="SimHei"/>
                <a:sym typeface="SimHei"/>
              </a:defRPr>
            </a:pPr>
            <a:r>
              <a:rPr sz="2400" dirty="0"/>
              <a:t>2. </a:t>
            </a:r>
            <a:r>
              <a:rPr sz="2400" dirty="0" err="1"/>
              <a:t>分享喜乐</a:t>
            </a:r>
            <a:endParaRPr sz="2400" dirty="0"/>
          </a:p>
          <a:p>
            <a:pPr lvl="1" algn="just" defTabSz="914367">
              <a:spcBef>
                <a:spcPts val="1195"/>
              </a:spcBef>
              <a:defRPr sz="3000">
                <a:solidFill>
                  <a:schemeClr val="accent5">
                    <a:lumOff val="-29866"/>
                  </a:schemeClr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2400" dirty="0"/>
              <a:t>2:46-47 </a:t>
            </a:r>
            <a:r>
              <a:rPr sz="2400" dirty="0" err="1"/>
              <a:t>他们天天同心合意恒切地在殿里，且在家中擘饼，存着欢喜、诚实的心用饭，赞美神，得众民的喜爱。主将得救的人天天加给他们</a:t>
            </a:r>
            <a:r>
              <a:rPr sz="2400" dirty="0"/>
              <a:t>。</a:t>
            </a:r>
          </a:p>
          <a:p>
            <a:pPr marL="578059" lvl="1" indent="-310177" algn="just" defTabSz="914367">
              <a:spcBef>
                <a:spcPts val="1195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r>
              <a:rPr sz="2400" dirty="0" err="1"/>
              <a:t>喜乐的生命是不为生活忧虑，与人能真诚对待、无私分享</a:t>
            </a:r>
            <a:r>
              <a:rPr sz="2400" dirty="0"/>
              <a:t>。</a:t>
            </a:r>
          </a:p>
          <a:p>
            <a:pPr marL="578059" lvl="1" indent="-310177" algn="just" defTabSz="914367">
              <a:spcBef>
                <a:spcPts val="1195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r>
              <a:rPr sz="2400" dirty="0" err="1"/>
              <a:t>人信主后也不可能变成完美，但人能坦诚面对自己的错误和软弱，且有改变。是人最欣赏并感到喜乐的事</a:t>
            </a:r>
            <a:r>
              <a:rPr sz="2400" dirty="0"/>
              <a:t>！</a:t>
            </a:r>
          </a:p>
          <a:p>
            <a:pPr marL="578059" lvl="1" indent="-310177" algn="just" defTabSz="914367">
              <a:spcBef>
                <a:spcPts val="1195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endParaRPr sz="2109" dirty="0"/>
          </a:p>
          <a:p>
            <a:pPr algn="just" defTabSz="321457">
              <a:spcBef>
                <a:spcPts val="844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109" dirty="0"/>
          </a:p>
        </p:txBody>
      </p:sp>
      <p:pic>
        <p:nvPicPr>
          <p:cNvPr id="196" name="Image" descr="Image">
            <a:extLst>
              <a:ext uri="{FF2B5EF4-FFF2-40B4-BE49-F238E27FC236}">
                <a16:creationId xmlns:a16="http://schemas.microsoft.com/office/drawing/2014/main" id="{8ADF9314-B87C-4B5D-8360-3B832075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146" y="4542832"/>
            <a:ext cx="2009180" cy="20091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345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2CB9D-C32E-0980-00FD-57A58A131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8" descr="图片 8">
            <a:extLst>
              <a:ext uri="{FF2B5EF4-FFF2-40B4-BE49-F238E27FC236}">
                <a16:creationId xmlns:a16="http://schemas.microsoft.com/office/drawing/2014/main" id="{1FD0A3AD-B3F3-1D8E-E44A-6478EA58F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 1">
            <a:extLst>
              <a:ext uri="{FF2B5EF4-FFF2-40B4-BE49-F238E27FC236}">
                <a16:creationId xmlns:a16="http://schemas.microsoft.com/office/drawing/2014/main" id="{078116EC-63E9-C447-DBEB-A68AE7E65798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生命得到改变</a:t>
            </a:r>
          </a:p>
        </p:txBody>
      </p:sp>
      <p:sp>
        <p:nvSpPr>
          <p:cNvPr id="202" name="Inhaltsplatzhalter 2">
            <a:extLst>
              <a:ext uri="{FF2B5EF4-FFF2-40B4-BE49-F238E27FC236}">
                <a16:creationId xmlns:a16="http://schemas.microsoft.com/office/drawing/2014/main" id="{8FD621B6-68F1-173A-B91D-8180C1FB9FF2}"/>
              </a:ext>
            </a:extLst>
          </p:cNvPr>
          <p:cNvSpPr txBox="1"/>
          <p:nvPr/>
        </p:nvSpPr>
        <p:spPr>
          <a:xfrm>
            <a:off x="379101" y="1415846"/>
            <a:ext cx="8385798" cy="224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lvl="1" algn="just" defTabSz="914367">
              <a:spcBef>
                <a:spcPts val="1195"/>
              </a:spcBef>
              <a:defRPr sz="3000">
                <a:solidFill>
                  <a:schemeClr val="accent5">
                    <a:lumOff val="-29866"/>
                  </a:schemeClr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2800" dirty="0"/>
              <a:t>彼前2:19，21，24  </a:t>
            </a:r>
            <a:r>
              <a:rPr sz="2800" dirty="0" err="1"/>
              <a:t>倘若人为叫良心对得住</a:t>
            </a:r>
            <a:r>
              <a:rPr sz="2800" dirty="0"/>
              <a:t>　</a:t>
            </a:r>
            <a:r>
              <a:rPr sz="2800" dirty="0" err="1"/>
              <a:t>神，就忍受冤屈的苦楚，这是可喜爱的</a:t>
            </a:r>
            <a:r>
              <a:rPr sz="2800" dirty="0"/>
              <a:t>……</a:t>
            </a:r>
            <a:r>
              <a:rPr sz="2800" dirty="0" err="1"/>
              <a:t>你们蒙召原是为此；因基督也为你们受过苦，给你们留下榜样，叫你们跟随他的脚踪行</a:t>
            </a:r>
            <a:r>
              <a:rPr sz="2800" dirty="0"/>
              <a:t>……</a:t>
            </a:r>
            <a:r>
              <a:rPr sz="2800" dirty="0" err="1"/>
              <a:t>因他受的鞭伤，你们便得了医治</a:t>
            </a:r>
            <a:r>
              <a:rPr sz="2800" dirty="0"/>
              <a:t>。</a:t>
            </a:r>
          </a:p>
        </p:txBody>
      </p:sp>
      <p:pic>
        <p:nvPicPr>
          <p:cNvPr id="203" name="Image" descr="Image">
            <a:extLst>
              <a:ext uri="{FF2B5EF4-FFF2-40B4-BE49-F238E27FC236}">
                <a16:creationId xmlns:a16="http://schemas.microsoft.com/office/drawing/2014/main" id="{0562669C-E49E-C40E-C657-A410C9AFFFD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780000">
            <a:off x="6456417" y="3223495"/>
            <a:ext cx="1921703" cy="3255566"/>
          </a:xfrm>
          <a:prstGeom prst="rect">
            <a:avLst/>
          </a:prstGeom>
          <a:effectLst>
            <a:outerShdw blurRad="63500" dist="25400" dir="4260000" rotWithShape="0">
              <a:srgbClr val="000000">
                <a:alpha val="50000"/>
              </a:srgbClr>
            </a:outerShdw>
          </a:effectLst>
        </p:spPr>
      </p:pic>
      <p:sp>
        <p:nvSpPr>
          <p:cNvPr id="204" name="Inhaltsplatzhalter 2">
            <a:extLst>
              <a:ext uri="{FF2B5EF4-FFF2-40B4-BE49-F238E27FC236}">
                <a16:creationId xmlns:a16="http://schemas.microsoft.com/office/drawing/2014/main" id="{742C6DB7-B858-5BBB-6A13-46108CED6094}"/>
              </a:ext>
            </a:extLst>
          </p:cNvPr>
          <p:cNvSpPr txBox="1"/>
          <p:nvPr/>
        </p:nvSpPr>
        <p:spPr>
          <a:xfrm>
            <a:off x="379100" y="3788488"/>
            <a:ext cx="5499186" cy="287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578059" lvl="1" indent="-310177" algn="just" defTabSz="914367">
              <a:spcBef>
                <a:spcPts val="1195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r>
              <a:rPr sz="2800" dirty="0" err="1"/>
              <a:t>顺境中喜乐，在逆境中也要喜乐。在困难中信靠神，祂必医治我们</a:t>
            </a:r>
            <a:r>
              <a:rPr sz="2800" dirty="0"/>
              <a:t>。</a:t>
            </a:r>
          </a:p>
          <a:p>
            <a:pPr marL="578059" lvl="1" indent="-310177" algn="just" defTabSz="914367">
              <a:spcBef>
                <a:spcPts val="1195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r>
              <a:rPr sz="2800" dirty="0" err="1"/>
              <a:t>人更能看见神的真实和同在</a:t>
            </a:r>
            <a:r>
              <a:rPr sz="2800" dirty="0"/>
              <a:t>。</a:t>
            </a:r>
          </a:p>
          <a:p>
            <a:pPr marL="578059" lvl="1" indent="-310177" algn="just" defTabSz="914367">
              <a:spcBef>
                <a:spcPts val="1195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endParaRPr sz="2109" dirty="0"/>
          </a:p>
          <a:p>
            <a:pPr algn="just" defTabSz="321457">
              <a:spcBef>
                <a:spcPts val="844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109" dirty="0"/>
          </a:p>
        </p:txBody>
      </p:sp>
    </p:spTree>
    <p:extLst>
      <p:ext uri="{BB962C8B-B14F-4D97-AF65-F5344CB8AC3E}">
        <p14:creationId xmlns:p14="http://schemas.microsoft.com/office/powerpoint/2010/main" val="351736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FE20-AC3A-F6F5-FC31-DF70532D6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图片 8" descr="图片 8">
            <a:extLst>
              <a:ext uri="{FF2B5EF4-FFF2-40B4-BE49-F238E27FC236}">
                <a16:creationId xmlns:a16="http://schemas.microsoft.com/office/drawing/2014/main" id="{CC443042-043E-36E8-3AB2-E4D6D2E9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itel 1">
            <a:extLst>
              <a:ext uri="{FF2B5EF4-FFF2-40B4-BE49-F238E27FC236}">
                <a16:creationId xmlns:a16="http://schemas.microsoft.com/office/drawing/2014/main" id="{A21BDE86-1878-6542-8120-4CC9C6750D43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210" name="Inhaltsplatzhalter 2">
            <a:extLst>
              <a:ext uri="{FF2B5EF4-FFF2-40B4-BE49-F238E27FC236}">
                <a16:creationId xmlns:a16="http://schemas.microsoft.com/office/drawing/2014/main" id="{B74762A0-81F2-1792-035B-99BE730F6BBF}"/>
              </a:ext>
            </a:extLst>
          </p:cNvPr>
          <p:cNvSpPr txBox="1"/>
          <p:nvPr/>
        </p:nvSpPr>
        <p:spPr>
          <a:xfrm>
            <a:off x="379101" y="1415846"/>
            <a:ext cx="4953789" cy="561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578059" lvl="1" indent="-310177" algn="just" defTabSz="914367">
              <a:spcBef>
                <a:spcPts val="1195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r>
              <a:rPr sz="2800" dirty="0" err="1"/>
              <a:t>上帝将神迹天天加给初期教会，也将得救的人天天加给他们</a:t>
            </a:r>
            <a:r>
              <a:rPr sz="2800" dirty="0"/>
              <a:t>。</a:t>
            </a:r>
          </a:p>
          <a:p>
            <a:pPr marL="578059" lvl="1" indent="-310177" algn="just" defTabSz="914367">
              <a:spcBef>
                <a:spcPts val="1195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r>
              <a:rPr sz="2800" dirty="0" err="1"/>
              <a:t>今天神将丰盛天天加给我们，每天数算神迹，相信祂是信实，并活出喜乐和无私分享的生命</a:t>
            </a:r>
            <a:r>
              <a:rPr sz="2800" dirty="0"/>
              <a:t>。</a:t>
            </a:r>
          </a:p>
          <a:p>
            <a:pPr marL="578059" lvl="1" indent="-310177" algn="just" defTabSz="914367">
              <a:spcBef>
                <a:spcPts val="1195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r>
              <a:rPr sz="2800" dirty="0" err="1"/>
              <a:t>願神的信实和丰盛天天加给我们！也将信主的人天天加给教会</a:t>
            </a:r>
            <a:r>
              <a:rPr sz="2800" dirty="0"/>
              <a:t>！</a:t>
            </a:r>
          </a:p>
          <a:p>
            <a:pPr marL="578059" lvl="1" indent="-310177" algn="just" defTabSz="914367">
              <a:spcBef>
                <a:spcPts val="1195"/>
              </a:spcBef>
              <a:buSzPct val="100000"/>
              <a:buChar char="•"/>
              <a:defRPr sz="3000">
                <a:latin typeface="SimHei"/>
                <a:ea typeface="SimHei"/>
                <a:cs typeface="SimHei"/>
                <a:sym typeface="SimHei"/>
              </a:defRPr>
            </a:pPr>
            <a:endParaRPr sz="2109" dirty="0"/>
          </a:p>
          <a:p>
            <a:pPr algn="just" defTabSz="321457">
              <a:spcBef>
                <a:spcPts val="844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109" dirty="0"/>
          </a:p>
        </p:txBody>
      </p:sp>
      <p:pic>
        <p:nvPicPr>
          <p:cNvPr id="211" name="Image" descr="Image">
            <a:extLst>
              <a:ext uri="{FF2B5EF4-FFF2-40B4-BE49-F238E27FC236}">
                <a16:creationId xmlns:a16="http://schemas.microsoft.com/office/drawing/2014/main" id="{AD8868E9-53B4-BD7E-DEB9-4AAAD5D6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192" y="1757148"/>
            <a:ext cx="2648506" cy="42257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3720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ony">
  <a:themeElements>
    <a:clrScheme name="peony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ony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ony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ony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</Words>
  <Application>Microsoft Office PowerPoint</Application>
  <PresentationFormat>Bildschirmpräsentation (4:3)</PresentationFormat>
  <Paragraphs>43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Times New Roman</vt:lpstr>
      <vt:lpstr>Wingdings</vt:lpstr>
      <vt:lpstr>Office 主题​​</vt:lpstr>
      <vt:lpstr>peony</vt:lpstr>
      <vt:lpstr>1_Office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1371</cp:revision>
  <dcterms:created xsi:type="dcterms:W3CDTF">2023-03-17T14:22:59Z</dcterms:created>
  <dcterms:modified xsi:type="dcterms:W3CDTF">2026-05-04T02:06:05Z</dcterms:modified>
</cp:coreProperties>
</file>