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22654" r:id="rId4"/>
    <p:sldId id="271" r:id="rId5"/>
    <p:sldId id="257" r:id="rId6"/>
    <p:sldId id="266" r:id="rId7"/>
    <p:sldId id="267" r:id="rId8"/>
    <p:sldId id="22655" r:id="rId9"/>
    <p:sldId id="259" r:id="rId10"/>
    <p:sldId id="268" r:id="rId11"/>
    <p:sldId id="269" r:id="rId12"/>
    <p:sldId id="260" r:id="rId13"/>
    <p:sldId id="272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9" autoAdjust="0"/>
    <p:restoredTop sz="90563" autoAdjust="0"/>
  </p:normalViewPr>
  <p:slideViewPr>
    <p:cSldViewPr snapToGrid="0">
      <p:cViewPr varScale="1">
        <p:scale>
          <a:sx n="146" d="100"/>
          <a:sy n="146" d="100"/>
        </p:scale>
        <p:origin x="21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2026/4/24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1" name="Picture 3" descr="R0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" y="3006"/>
              <a:ext cx="4704" cy="13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" name="Picture 4" descr="R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62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3" name="Picture 5" descr="R0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" y="864"/>
              <a:ext cx="5376" cy="237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325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TW" altLang="en-US" strike="noStrike" noProof="0"/>
              <a:t>按一下以編輯母片標題樣式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 fontAlgn="base"/>
            <a:r>
              <a:rPr lang="zh-TW" altLang="en-US" strike="noStrike" noProof="0"/>
              <a:t>按一下以編輯母片副標題樣式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TW" sz="1050" strike="noStrike" noProof="1" dirty="0">
                <a:latin typeface="Times New Roman" panose="02020603050405020304" pitchFamily="18" charset="0"/>
                <a:ea typeface="新細明體" panose="02020500000000000000" pitchFamily="18" charset="-120"/>
                <a:cs typeface="+mn-ea"/>
              </a:rPr>
              <a:t>‹Nr.›</a:t>
            </a:fld>
            <a:endParaRPr lang="en-US" altLang="zh-TW" sz="1050" strike="noStrike" noProof="1"/>
          </a:p>
        </p:txBody>
      </p:sp>
    </p:spTree>
    <p:extLst>
      <p:ext uri="{BB962C8B-B14F-4D97-AF65-F5344CB8AC3E}">
        <p14:creationId xmlns:p14="http://schemas.microsoft.com/office/powerpoint/2010/main" val="349020033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734456565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7910690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14600" y="381000"/>
            <a:ext cx="2971800" cy="609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638800" y="381000"/>
            <a:ext cx="2971800" cy="609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514203783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645233709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504753269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919258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7497160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1" lang="zh-HK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TW" altLang="en-US" strike="noStrike" noProof="1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8112136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117377888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00250" cy="6096000"/>
          </a:xfrm>
        </p:spPr>
        <p:txBody>
          <a:bodyPr vert="eaVert"/>
          <a:lstStyle/>
          <a:p>
            <a:pPr fontAlgn="base"/>
            <a:r>
              <a:rPr lang="zh-TW" altLang="en-US" strike="noStrike" noProof="1"/>
              <a:t>按一下以編輯母片標題樣式</a:t>
            </a:r>
            <a:endParaRPr lang="zh-HK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848350" cy="6096000"/>
          </a:xfrm>
        </p:spPr>
        <p:txBody>
          <a:bodyPr vert="eaVert"/>
          <a:lstStyle/>
          <a:p>
            <a:pPr lvl="0" fontAlgn="base"/>
            <a:r>
              <a:rPr lang="zh-TW" altLang="en-US" strike="noStrike" noProof="1"/>
              <a:t>按一下以編輯母片文字樣式</a:t>
            </a:r>
          </a:p>
          <a:p>
            <a:pPr lvl="1" fontAlgn="base"/>
            <a:r>
              <a:rPr lang="zh-TW" altLang="en-US" strike="noStrike" noProof="1"/>
              <a:t>第二層</a:t>
            </a:r>
          </a:p>
          <a:p>
            <a:pPr lvl="2" fontAlgn="base"/>
            <a:r>
              <a:rPr lang="zh-TW" altLang="en-US" strike="noStrike" noProof="1"/>
              <a:t>第三層</a:t>
            </a:r>
          </a:p>
          <a:p>
            <a:pPr lvl="3" fontAlgn="base"/>
            <a:r>
              <a:rPr lang="zh-TW" altLang="en-US" strike="noStrike" noProof="1"/>
              <a:t>第四層</a:t>
            </a:r>
          </a:p>
          <a:p>
            <a:pPr lvl="4" fontAlgn="base"/>
            <a:r>
              <a:rPr lang="zh-TW" altLang="en-US" strike="noStrike" noProof="1"/>
              <a:t>第五層</a:t>
            </a:r>
            <a:endParaRPr lang="zh-HK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12062812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2026/4/24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0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303714"/>
            <a:ext cx="9144000" cy="2554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3" descr="R0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" y="0"/>
            <a:ext cx="16859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371600" cy="609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 fontAlgn="base"/>
            <a:r>
              <a:rPr lang="zh-TW" altLang="en-US" strike="noStrike" noProof="1"/>
              <a:t>按一下以編輯母片標題樣式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/>
          </p:nvPr>
        </p:nvSpPr>
        <p:spPr>
          <a:xfrm>
            <a:off x="2514600" y="381000"/>
            <a:ext cx="6096000" cy="6096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 indent="-257175"/>
            <a:r>
              <a:rPr lang="zh-TW" altLang="en-US" dirty="0"/>
              <a:t>按一下以編輯母片</a:t>
            </a:r>
          </a:p>
          <a:p>
            <a:pPr lvl="1" indent="-214313"/>
            <a:r>
              <a:rPr lang="zh-TW" altLang="en-US" dirty="0"/>
              <a:t>第二層</a:t>
            </a:r>
          </a:p>
          <a:p>
            <a:pPr lvl="2" indent="-171450"/>
            <a:r>
              <a:rPr lang="zh-TW" altLang="en-US" dirty="0"/>
              <a:t>第三層</a:t>
            </a:r>
          </a:p>
          <a:p>
            <a:pPr lvl="3" indent="-171450"/>
            <a:r>
              <a:rPr lang="zh-TW" altLang="en-US" dirty="0"/>
              <a:t>第四層</a:t>
            </a:r>
          </a:p>
          <a:p>
            <a:pPr lvl="4" indent="-171450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4746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新細明體" panose="02020500000000000000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新細明體" panose="02020500000000000000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新細明體" panose="02020500000000000000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新細明體" panose="02020500000000000000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|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z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]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l"/>
        <a:defRPr kumimoji="1" sz="165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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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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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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el 1"/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讲道</a:t>
            </a:r>
          </a:p>
        </p:txBody>
      </p:sp>
      <p:sp>
        <p:nvSpPr>
          <p:cNvPr id="148" name="Inhaltsplatzhalter 2"/>
          <p:cNvSpPr txBox="1"/>
          <p:nvPr/>
        </p:nvSpPr>
        <p:spPr>
          <a:xfrm>
            <a:off x="44279" y="2427831"/>
            <a:ext cx="9054000" cy="10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spAutoFit/>
          </a:bodyPr>
          <a:lstStyle>
            <a:lvl1pPr algn="ctr" defTabSz="1300480">
              <a:spcBef>
                <a:spcPts val="0"/>
              </a:spcBef>
              <a:defRPr sz="8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TW" altLang="en-US" sz="5906" dirty="0"/>
              <a:t>雅各的三个背影</a:t>
            </a:r>
          </a:p>
        </p:txBody>
      </p:sp>
      <p:sp>
        <p:nvSpPr>
          <p:cNvPr id="149" name="Inhaltsplatzhalter 2"/>
          <p:cNvSpPr txBox="1"/>
          <p:nvPr/>
        </p:nvSpPr>
        <p:spPr>
          <a:xfrm>
            <a:off x="45000" y="3692118"/>
            <a:ext cx="9054000" cy="1198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algn="ctr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 dirty="0" err="1"/>
              <a:t>讲道</a:t>
            </a:r>
            <a:r>
              <a:rPr sz="3094" dirty="0"/>
              <a:t>：</a:t>
            </a:r>
            <a:r>
              <a:rPr lang="zh-TW" altLang="en-US" sz="3094" dirty="0"/>
              <a:t>李庆宏 传道</a:t>
            </a:r>
            <a:endParaRPr sz="3094" dirty="0"/>
          </a:p>
          <a:p>
            <a:pPr algn="ctr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 dirty="0" err="1"/>
              <a:t>经文</a:t>
            </a:r>
            <a:r>
              <a:rPr sz="3094" dirty="0"/>
              <a:t>：</a:t>
            </a:r>
            <a:r>
              <a:rPr lang="zh-TW" altLang="en-US" sz="3094" dirty="0"/>
              <a:t>创 </a:t>
            </a:r>
            <a:r>
              <a:rPr lang="en-US" altLang="zh-TW" sz="3094" dirty="0"/>
              <a:t>32:22-32</a:t>
            </a:r>
            <a:r>
              <a:rPr sz="3094" dirty="0"/>
              <a:t>（和修本）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40569" y="1091804"/>
            <a:ext cx="1371600" cy="4572000"/>
          </a:xfrm>
        </p:spPr>
        <p:txBody>
          <a:bodyPr vert="horz" wrap="square" lIns="68580" tIns="34290" rIns="68580" bIns="34290" numCol="1" anchor="ctr" anchorCtr="0" compatLnSpc="1"/>
          <a:lstStyle/>
          <a:p>
            <a:pPr defTabSz="685800" eaLnBrk="1" hangingPunct="1">
              <a:defRPr/>
            </a:pPr>
            <a:r>
              <a:rPr lang="zh-TW" altLang="en-US" sz="4050" dirty="0">
                <a:ea typeface="標楷體" panose="03000509000000000000" pitchFamily="65" charset="-120"/>
              </a:rPr>
              <a:t>瘸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腿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上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路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的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背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影</a:t>
            </a:r>
          </a:p>
        </p:txBody>
      </p:sp>
      <p:sp>
        <p:nvSpPr>
          <p:cNvPr id="11266" name="Rectangle 3"/>
          <p:cNvSpPr>
            <a:spLocks noGrp="1"/>
          </p:cNvSpPr>
          <p:nvPr>
            <p:ph idx="1"/>
          </p:nvPr>
        </p:nvSpPr>
        <p:spPr>
          <a:xfrm>
            <a:off x="2514600" y="1143000"/>
            <a:ext cx="6096000" cy="1791891"/>
          </a:xfrm>
        </p:spPr>
        <p:txBody>
          <a:bodyPr wrap="square" lIns="68580" tIns="34290" rIns="68580" bIns="34290" anchor="t" anchorCtr="0"/>
          <a:lstStyle/>
          <a:p>
            <a:pPr marL="0" indent="0" eaLnBrk="1" hangingPunct="1">
              <a:buNone/>
            </a:pPr>
            <a:endParaRPr lang="en-US" altLang="zh-TW" sz="3300" b="1" noProof="1"/>
          </a:p>
          <a:p>
            <a:pPr eaLnBrk="1" fontAlgn="base" hangingPunct="1"/>
            <a:endParaRPr lang="zh-TW" altLang="en-US" sz="3300" b="1" noProof="1"/>
          </a:p>
        </p:txBody>
      </p:sp>
      <p:pic>
        <p:nvPicPr>
          <p:cNvPr id="11267" name="圖片 2"/>
          <p:cNvPicPr>
            <a:picLocks noChangeAspect="1"/>
          </p:cNvPicPr>
          <p:nvPr/>
        </p:nvPicPr>
        <p:blipFill>
          <a:blip r:embed="rId2"/>
          <a:srcRect t="8240" b="10992"/>
          <a:stretch>
            <a:fillRect/>
          </a:stretch>
        </p:blipFill>
        <p:spPr>
          <a:xfrm>
            <a:off x="2968229" y="1643063"/>
            <a:ext cx="5418534" cy="346471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0569" y="1091804"/>
            <a:ext cx="1371600" cy="4572000"/>
          </a:xfrm>
        </p:spPr>
        <p:txBody>
          <a:bodyPr vert="horz" wrap="square" lIns="68580" tIns="34290" rIns="68580" bIns="34290" numCol="1" anchor="ctr" anchorCtr="0" compatLnSpc="1"/>
          <a:lstStyle/>
          <a:p>
            <a:pPr defTabSz="685800" eaLnBrk="1" hangingPunct="1">
              <a:defRPr/>
            </a:pPr>
            <a:r>
              <a:rPr lang="zh-TW" altLang="en-US" sz="4050" dirty="0">
                <a:ea typeface="標楷體" panose="03000509000000000000" pitchFamily="65" charset="-120"/>
                <a:sym typeface="+mn-ea"/>
              </a:rPr>
              <a:t>瘸</a:t>
            </a:r>
            <a:br>
              <a:rPr lang="zh-TW" altLang="en-US" sz="4050" dirty="0">
                <a:ea typeface="標楷體" panose="03000509000000000000" pitchFamily="65" charset="-120"/>
                <a:sym typeface="+mn-ea"/>
              </a:rPr>
            </a:br>
            <a:r>
              <a:rPr lang="zh-TW" altLang="en-US" sz="4050" dirty="0">
                <a:ea typeface="標楷體" panose="03000509000000000000" pitchFamily="65" charset="-120"/>
                <a:sym typeface="+mn-ea"/>
              </a:rPr>
              <a:t>腿</a:t>
            </a:r>
            <a:br>
              <a:rPr lang="zh-TW" altLang="en-US" sz="4050" dirty="0">
                <a:ea typeface="標楷體" panose="03000509000000000000" pitchFamily="65" charset="-120"/>
                <a:sym typeface="+mn-ea"/>
              </a:rPr>
            </a:br>
            <a:r>
              <a:rPr lang="zh-TW" altLang="en-US" sz="4050" dirty="0">
                <a:ea typeface="標楷體" panose="03000509000000000000" pitchFamily="65" charset="-120"/>
                <a:sym typeface="+mn-ea"/>
              </a:rPr>
              <a:t>上</a:t>
            </a:r>
            <a:br>
              <a:rPr lang="zh-TW" altLang="en-US" sz="4050" dirty="0">
                <a:ea typeface="標楷體" panose="03000509000000000000" pitchFamily="65" charset="-120"/>
                <a:sym typeface="+mn-ea"/>
              </a:rPr>
            </a:br>
            <a:r>
              <a:rPr lang="zh-TW" altLang="en-US" sz="4050" dirty="0">
                <a:ea typeface="標楷體" panose="03000509000000000000" pitchFamily="65" charset="-120"/>
                <a:sym typeface="+mn-ea"/>
              </a:rPr>
              <a:t>路</a:t>
            </a:r>
            <a:br>
              <a:rPr lang="zh-TW" altLang="en-US" sz="4050" dirty="0">
                <a:ea typeface="標楷體" panose="03000509000000000000" pitchFamily="65" charset="-120"/>
                <a:sym typeface="+mn-ea"/>
              </a:rPr>
            </a:br>
            <a:r>
              <a:rPr lang="zh-TW" altLang="en-US" sz="4050" dirty="0">
                <a:ea typeface="標楷體" panose="03000509000000000000" pitchFamily="65" charset="-120"/>
                <a:sym typeface="+mn-ea"/>
              </a:rPr>
              <a:t>的</a:t>
            </a:r>
            <a:br>
              <a:rPr lang="zh-TW" altLang="en-US" sz="4050" dirty="0">
                <a:ea typeface="標楷體" panose="03000509000000000000" pitchFamily="65" charset="-120"/>
                <a:sym typeface="+mn-ea"/>
              </a:rPr>
            </a:br>
            <a:r>
              <a:rPr lang="zh-TW" altLang="en-US" sz="4050" dirty="0">
                <a:ea typeface="標楷體" panose="03000509000000000000" pitchFamily="65" charset="-120"/>
                <a:sym typeface="+mn-ea"/>
              </a:rPr>
              <a:t>背</a:t>
            </a:r>
            <a:br>
              <a:rPr lang="zh-TW" altLang="en-US" sz="4050" dirty="0">
                <a:ea typeface="標楷體" panose="03000509000000000000" pitchFamily="65" charset="-120"/>
                <a:sym typeface="+mn-ea"/>
              </a:rPr>
            </a:br>
            <a:r>
              <a:rPr lang="zh-TW" altLang="en-US" sz="4050" dirty="0">
                <a:ea typeface="標楷體" panose="03000509000000000000" pitchFamily="65" charset="-120"/>
                <a:sym typeface="+mn-ea"/>
              </a:rPr>
              <a:t>影</a:t>
            </a:r>
            <a:endParaRPr lang="zh-TW" altLang="en-US" sz="4050" dirty="0">
              <a:ea typeface="標楷體" panose="03000509000000000000" pitchFamily="65" charset="-120"/>
            </a:endParaRPr>
          </a:p>
        </p:txBody>
      </p:sp>
      <p:sp>
        <p:nvSpPr>
          <p:cNvPr id="12290" name="Rectangle 3"/>
          <p:cNvSpPr>
            <a:spLocks noGrp="1"/>
          </p:cNvSpPr>
          <p:nvPr>
            <p:ph idx="1"/>
          </p:nvPr>
        </p:nvSpPr>
        <p:spPr>
          <a:xfrm>
            <a:off x="2875360" y="1325167"/>
            <a:ext cx="5867400" cy="4383881"/>
          </a:xfrm>
        </p:spPr>
        <p:txBody>
          <a:bodyPr wrap="square" lIns="68580" tIns="34290" rIns="68580" bIns="34290" anchor="t" anchorCtr="0"/>
          <a:lstStyle/>
          <a:p>
            <a:pPr eaLnBrk="1" fontAlgn="base" hangingPunct="1"/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你的名字</a:t>
            </a:r>
            <a:r>
              <a:rPr lang="zh-TW" altLang="en-US" sz="3300" b="1" noProof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不要再叫雅各，要叫以色列</a:t>
            </a:r>
            <a:r>
              <a:rPr lang="en-US" altLang="zh-TW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……(28)</a:t>
            </a:r>
            <a:endParaRPr lang="zh-TW" altLang="en-US" sz="3300" b="1" noProof="1">
              <a:solidFill>
                <a:srgbClr val="CC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base" hangingPunct="1"/>
            <a:r>
              <a:rPr lang="zh-TW" altLang="en-US" sz="3300" b="1" noProof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太阳刚出来</a:t>
            </a:r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的时候，</a:t>
            </a:r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雅各经过</a:t>
            </a:r>
          </a:p>
          <a:p>
            <a:pPr marL="0" indent="0" eaLnBrk="1" hangingPunct="1">
              <a:buNone/>
            </a:pPr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 毗努伊勒，他的</a:t>
            </a:r>
            <a:r>
              <a:rPr lang="zh-TW" altLang="en-US" sz="3300" b="1" noProof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大腿就瘸了</a:t>
            </a:r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 eaLnBrk="1" hangingPunct="1">
              <a:buNone/>
            </a:pPr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 因此，以色列人</a:t>
            </a:r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不吃大腿窝的</a:t>
            </a:r>
          </a:p>
          <a:p>
            <a:pPr marL="0" indent="0" eaLnBrk="1" hangingPunct="1">
              <a:buNone/>
            </a:pPr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筋，</a:t>
            </a:r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直到今日</a:t>
            </a:r>
            <a:r>
              <a:rPr lang="en-US" altLang="zh-TW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……(31-32)</a:t>
            </a:r>
            <a:endParaRPr lang="zh-TW" altLang="en-US" sz="3300" b="1" noProof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91766" y="1084660"/>
            <a:ext cx="1371600" cy="4572000"/>
          </a:xfrm>
        </p:spPr>
        <p:txBody>
          <a:bodyPr vert="horz" wrap="square" lIns="68580" tIns="34290" rIns="68580" bIns="34290" numCol="1" anchor="ctr" anchorCtr="0" compatLnSpc="1"/>
          <a:lstStyle/>
          <a:p>
            <a:pPr defTabSz="685800" eaLnBrk="1" hangingPunct="1">
              <a:defRPr/>
            </a:pPr>
            <a:r>
              <a:rPr lang="zh-TW" altLang="en-US" sz="4050" dirty="0">
                <a:ea typeface="標楷體" panose="03000509000000000000" pitchFamily="65" charset="-120"/>
                <a:sym typeface="+mn-ea"/>
              </a:rPr>
              <a:t>雅</a:t>
            </a:r>
            <a:br>
              <a:rPr lang="zh-TW" altLang="en-US" sz="4050" dirty="0">
                <a:ea typeface="標楷體" panose="03000509000000000000" pitchFamily="65" charset="-120"/>
                <a:sym typeface="+mn-ea"/>
              </a:rPr>
            </a:br>
            <a:r>
              <a:rPr lang="zh-TW" altLang="en-US" sz="4050" dirty="0">
                <a:ea typeface="標楷體" panose="03000509000000000000" pitchFamily="65" charset="-120"/>
                <a:sym typeface="+mn-ea"/>
              </a:rPr>
              <a:t>各</a:t>
            </a:r>
            <a:br>
              <a:rPr lang="zh-TW" altLang="en-US" sz="4050" dirty="0">
                <a:ea typeface="標楷體" panose="03000509000000000000" pitchFamily="65" charset="-120"/>
                <a:sym typeface="+mn-ea"/>
              </a:rPr>
            </a:br>
            <a:r>
              <a:rPr lang="zh-TW" altLang="en-US" sz="4050" dirty="0">
                <a:ea typeface="標楷體" panose="03000509000000000000" pitchFamily="65" charset="-120"/>
                <a:sym typeface="+mn-ea"/>
              </a:rPr>
              <a:t>的</a:t>
            </a:r>
            <a:br>
              <a:rPr lang="zh-TW" altLang="en-US" sz="4050" dirty="0">
                <a:ea typeface="標楷體" panose="03000509000000000000" pitchFamily="65" charset="-120"/>
                <a:sym typeface="+mn-ea"/>
              </a:rPr>
            </a:br>
            <a:r>
              <a:rPr lang="zh-TW" altLang="en-US" sz="4050" dirty="0">
                <a:ea typeface="標楷體" panose="03000509000000000000" pitchFamily="65" charset="-120"/>
                <a:sym typeface="+mn-ea"/>
              </a:rPr>
              <a:t>三</a:t>
            </a:r>
            <a:br>
              <a:rPr lang="zh-TW" altLang="en-US" sz="4050" dirty="0">
                <a:ea typeface="標楷體" panose="03000509000000000000" pitchFamily="65" charset="-120"/>
                <a:sym typeface="+mn-ea"/>
              </a:rPr>
            </a:br>
            <a:r>
              <a:rPr lang="zh-TW" altLang="en-US" sz="4050" dirty="0">
                <a:ea typeface="標楷體" panose="03000509000000000000" pitchFamily="65" charset="-120"/>
                <a:sym typeface="+mn-ea"/>
              </a:rPr>
              <a:t>个</a:t>
            </a:r>
            <a:br>
              <a:rPr lang="zh-TW" altLang="en-US" sz="4050" dirty="0">
                <a:ea typeface="標楷體" panose="03000509000000000000" pitchFamily="65" charset="-120"/>
                <a:sym typeface="+mn-ea"/>
              </a:rPr>
            </a:br>
            <a:r>
              <a:rPr lang="zh-TW" altLang="en-US" sz="4050" dirty="0">
                <a:ea typeface="標楷體" panose="03000509000000000000" pitchFamily="65" charset="-120"/>
                <a:sym typeface="+mn-ea"/>
              </a:rPr>
              <a:t>背</a:t>
            </a:r>
            <a:br>
              <a:rPr lang="zh-TW" altLang="en-US" sz="4050" dirty="0">
                <a:ea typeface="標楷體" panose="03000509000000000000" pitchFamily="65" charset="-120"/>
                <a:sym typeface="+mn-ea"/>
              </a:rPr>
            </a:br>
            <a:r>
              <a:rPr lang="zh-TW" altLang="en-US" sz="4050" dirty="0">
                <a:ea typeface="標楷體" panose="03000509000000000000" pitchFamily="65" charset="-120"/>
                <a:sym typeface="+mn-ea"/>
              </a:rPr>
              <a:t>影</a:t>
            </a:r>
            <a:endParaRPr lang="zh-TW" altLang="en-US" sz="4050" dirty="0">
              <a:ea typeface="標楷體" panose="03000509000000000000" pitchFamily="65" charset="-120"/>
            </a:endParaRPr>
          </a:p>
        </p:txBody>
      </p:sp>
      <p:sp>
        <p:nvSpPr>
          <p:cNvPr id="13314" name="Rectangle 3"/>
          <p:cNvSpPr>
            <a:spLocks noGrp="1"/>
          </p:cNvSpPr>
          <p:nvPr>
            <p:ph idx="1"/>
          </p:nvPr>
        </p:nvSpPr>
        <p:spPr>
          <a:xfrm>
            <a:off x="2912269" y="1245394"/>
            <a:ext cx="5618560" cy="2696766"/>
          </a:xfrm>
        </p:spPr>
        <p:txBody>
          <a:bodyPr wrap="square" lIns="68580" tIns="34290" rIns="68580" bIns="34290" anchor="t" anchorCtr="0"/>
          <a:lstStyle/>
          <a:p>
            <a:pPr eaLnBrk="1" fontAlgn="base" hangingPunct="1"/>
            <a:r>
              <a:rPr lang="zh-TW" altLang="en-US" sz="3300" b="1" noProof="1">
                <a:solidFill>
                  <a:srgbClr val="FF0000"/>
                </a:solidFill>
              </a:rPr>
              <a:t>瘸腿上路的背影 </a:t>
            </a:r>
            <a:r>
              <a:rPr lang="en-US" altLang="zh-TW" sz="3300" b="1" noProof="1">
                <a:solidFill>
                  <a:srgbClr val="FF0000"/>
                </a:solidFill>
              </a:rPr>
              <a:t>(</a:t>
            </a:r>
            <a:r>
              <a:rPr lang="zh-TW" altLang="en-US" sz="3300" b="1" noProof="1">
                <a:solidFill>
                  <a:srgbClr val="FF0000"/>
                </a:solidFill>
              </a:rPr>
              <a:t>创</a:t>
            </a:r>
            <a:r>
              <a:rPr lang="en-US" altLang="zh-TW" sz="3300" b="1" noProof="1">
                <a:solidFill>
                  <a:srgbClr val="FF0000"/>
                </a:solidFill>
              </a:rPr>
              <a:t>32:31-32)</a:t>
            </a:r>
          </a:p>
          <a:p>
            <a:pPr marL="0" indent="0" eaLnBrk="1" hangingPunct="1">
              <a:buNone/>
            </a:pPr>
            <a:r>
              <a:rPr lang="zh-TW" altLang="en-US" sz="3300" b="1" noProof="1"/>
              <a:t>       负伤成长的祝福</a:t>
            </a:r>
            <a:endParaRPr lang="en-US" altLang="zh-TW" sz="3300" b="1" noProof="1"/>
          </a:p>
          <a:p>
            <a:pPr marL="0" indent="0" eaLnBrk="1" hangingPunct="1">
              <a:buNone/>
            </a:pPr>
            <a:r>
              <a:rPr lang="zh-TW" altLang="en-US" sz="3300" b="1" noProof="1"/>
              <a:t>       </a:t>
            </a:r>
            <a:r>
              <a:rPr lang="en-US" altLang="zh-TW" sz="3300" b="1" noProof="1"/>
              <a:t>(</a:t>
            </a:r>
            <a:r>
              <a:rPr lang="zh-TW" altLang="en-US" sz="3300" b="1" dirty="0">
                <a:sym typeface="+mn-ea"/>
              </a:rPr>
              <a:t>超越伤痛</a:t>
            </a:r>
            <a:r>
              <a:rPr lang="en-US" altLang="zh-TW" sz="3300" b="1" noProof="1"/>
              <a:t>)</a:t>
            </a:r>
          </a:p>
        </p:txBody>
      </p:sp>
      <p:pic>
        <p:nvPicPr>
          <p:cNvPr id="13315" name="圖片 1"/>
          <p:cNvPicPr>
            <a:picLocks noChangeAspect="1"/>
          </p:cNvPicPr>
          <p:nvPr/>
        </p:nvPicPr>
        <p:blipFill>
          <a:blip r:embed="rId2"/>
          <a:srcRect t="8273" b="13365"/>
          <a:stretch>
            <a:fillRect/>
          </a:stretch>
        </p:blipFill>
        <p:spPr>
          <a:xfrm>
            <a:off x="4624388" y="3382566"/>
            <a:ext cx="4211241" cy="22740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7479" y="1143000"/>
            <a:ext cx="1371600" cy="4572000"/>
          </a:xfrm>
        </p:spPr>
        <p:txBody>
          <a:bodyPr vert="horz" wrap="square" lIns="68580" tIns="34290" rIns="68580" bIns="34290" numCol="1" anchor="ctr" anchorCtr="0" compatLnSpc="1"/>
          <a:lstStyle/>
          <a:p>
            <a:pPr defTabSz="685800" eaLnBrk="1" hangingPunct="1">
              <a:defRPr/>
            </a:pPr>
            <a:r>
              <a:rPr lang="zh-TW" altLang="en-US" sz="4050" dirty="0">
                <a:ea typeface="標楷體" panose="03000509000000000000" pitchFamily="65" charset="-120"/>
              </a:rPr>
              <a:t>雅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各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的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三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个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背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影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663428" y="1307307"/>
            <a:ext cx="6111479" cy="4455319"/>
          </a:xfrm>
        </p:spPr>
        <p:txBody>
          <a:bodyPr vert="horz" wrap="square" lIns="68580" tIns="34290" rIns="68580" bIns="34290" numCol="1" anchor="t" anchorCtr="0" compatLnSpc="1"/>
          <a:lstStyle/>
          <a:p>
            <a:pPr marL="0" indent="0" defTabSz="685800" eaLnBrk="1" hangingPunct="1">
              <a:buNone/>
              <a:defRPr/>
            </a:pP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始于漆黑夜间，孤独无望的挣扎，</a:t>
            </a:r>
          </a:p>
          <a:p>
            <a:pPr marL="0" indent="0" defTabSz="685800" eaLnBrk="1" hangingPunct="1">
              <a:buNone/>
              <a:defRPr/>
            </a:pP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最后以日出为结，人生走出暗夜，</a:t>
            </a:r>
          </a:p>
          <a:p>
            <a:pPr marL="0" indent="0" defTabSz="685800" eaLnBrk="1" hangingPunct="1">
              <a:buNone/>
              <a:defRPr/>
            </a:pP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迎向黎明盼望。</a:t>
            </a:r>
          </a:p>
          <a:p>
            <a:pPr marL="0" indent="0" defTabSz="685800" eaLnBrk="1" hangingPunct="1">
              <a:buNone/>
              <a:defRPr/>
            </a:pP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雅各未知前路吉凶，但释怀交托，</a:t>
            </a:r>
          </a:p>
          <a:p>
            <a:pPr marL="0" indent="0" defTabSz="685800" eaLnBrk="1" hangingPunct="1">
              <a:buNone/>
              <a:defRPr/>
            </a:pP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不再逃避自保，瘸腿的他走在最前</a:t>
            </a:r>
          </a:p>
          <a:p>
            <a:pPr marL="0" indent="0" defTabSz="685800" eaLnBrk="1" hangingPunct="1">
              <a:buNone/>
              <a:defRPr/>
            </a:pP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头，勇于面对神所安排的一切。踏</a:t>
            </a:r>
          </a:p>
          <a:p>
            <a:pPr marL="0" indent="0" defTabSz="685800" eaLnBrk="1" hangingPunct="1">
              <a:buNone/>
              <a:defRPr/>
            </a:pP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上生命新里程：对上主有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信心，对</a:t>
            </a:r>
          </a:p>
          <a:p>
            <a:pPr marL="0" indent="0" defTabSz="685800" eaLnBrk="1" hangingPunct="1">
              <a:buNone/>
              <a:defRPr/>
            </a:pP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责任有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承担！</a:t>
            </a:r>
            <a:endParaRPr lang="en-US" altLang="zh-TW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754856" y="1077516"/>
            <a:ext cx="1371600" cy="4572000"/>
          </a:xfrm>
        </p:spPr>
        <p:txBody>
          <a:bodyPr vert="horz" wrap="square" lIns="68580" tIns="34290" rIns="68580" bIns="34290" numCol="1" anchor="ctr" anchorCtr="0" compatLnSpc="1"/>
          <a:lstStyle/>
          <a:p>
            <a:pPr defTabSz="685800" eaLnBrk="1" hangingPunct="1">
              <a:defRPr/>
            </a:pPr>
            <a:r>
              <a:rPr lang="zh-TW" altLang="en-US" sz="4050" dirty="0">
                <a:ea typeface="標楷體" panose="03000509000000000000" pitchFamily="65" charset="-120"/>
              </a:rPr>
              <a:t>雅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各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的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三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个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背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影</a:t>
            </a:r>
          </a:p>
        </p:txBody>
      </p:sp>
      <p:sp>
        <p:nvSpPr>
          <p:cNvPr id="3074" name="Rectangle 5"/>
          <p:cNvSpPr>
            <a:spLocks noGrp="1"/>
          </p:cNvSpPr>
          <p:nvPr>
            <p:ph idx="1"/>
          </p:nvPr>
        </p:nvSpPr>
        <p:spPr>
          <a:xfrm>
            <a:off x="2580085" y="1383507"/>
            <a:ext cx="6096000" cy="3142060"/>
          </a:xfrm>
        </p:spPr>
        <p:txBody>
          <a:bodyPr wrap="square" lIns="68580" tIns="34290" rIns="68580" bIns="34290" anchor="t" anchorCtr="0"/>
          <a:lstStyle/>
          <a:p>
            <a:pPr eaLnBrk="1" hangingPunct="1"/>
            <a:r>
              <a:rPr lang="zh-TW" altLang="en-US" sz="3300" b="1" dirty="0"/>
              <a:t>创世记</a:t>
            </a:r>
            <a:r>
              <a:rPr lang="en-US" altLang="zh-TW" sz="3300" b="1" dirty="0"/>
              <a:t>32:22-32</a:t>
            </a:r>
          </a:p>
        </p:txBody>
      </p:sp>
      <p:pic>
        <p:nvPicPr>
          <p:cNvPr id="3075" name="圖片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176712" y="2465785"/>
            <a:ext cx="3292079" cy="318373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0569" y="1143000"/>
            <a:ext cx="1371600" cy="4572000"/>
          </a:xfrm>
        </p:spPr>
        <p:txBody>
          <a:bodyPr vert="horz" wrap="square" lIns="68580" tIns="34290" rIns="68580" bIns="34290" numCol="1" anchor="ctr" anchorCtr="0" compatLnSpc="1"/>
          <a:lstStyle/>
          <a:p>
            <a:pPr defTabSz="685800" eaLnBrk="1" hangingPunct="1">
              <a:defRPr/>
            </a:pPr>
            <a:r>
              <a:rPr lang="zh-TW" altLang="en-US" sz="4050" dirty="0">
                <a:ea typeface="標楷體" panose="03000509000000000000" pitchFamily="65" charset="-120"/>
              </a:rPr>
              <a:t>夜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半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沉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思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的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背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影</a:t>
            </a:r>
          </a:p>
        </p:txBody>
      </p:sp>
      <p:pic>
        <p:nvPicPr>
          <p:cNvPr id="4098" name="內容版面配置區 1"/>
          <p:cNvPicPr>
            <a:picLocks noGrp="1" noChangeAspect="1"/>
          </p:cNvPicPr>
          <p:nvPr>
            <p:ph idx="1"/>
          </p:nvPr>
        </p:nvPicPr>
        <p:blipFill>
          <a:blip r:embed="rId2"/>
          <a:srcRect b="5847"/>
          <a:stretch>
            <a:fillRect/>
          </a:stretch>
        </p:blipFill>
        <p:spPr>
          <a:xfrm>
            <a:off x="2707481" y="1799035"/>
            <a:ext cx="6091238" cy="3258740"/>
          </a:xfr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0569" y="1143000"/>
            <a:ext cx="1371600" cy="4572000"/>
          </a:xfrm>
        </p:spPr>
        <p:txBody>
          <a:bodyPr vert="horz" wrap="square" lIns="68580" tIns="34290" rIns="68580" bIns="34290" numCol="1" anchor="ctr" anchorCtr="0" compatLnSpc="1"/>
          <a:lstStyle/>
          <a:p>
            <a:pPr defTabSz="685800" eaLnBrk="1" hangingPunct="1">
              <a:defRPr/>
            </a:pPr>
            <a:r>
              <a:rPr lang="zh-TW" altLang="en-US" sz="4050" dirty="0">
                <a:ea typeface="標楷體" panose="03000509000000000000" pitchFamily="65" charset="-120"/>
              </a:rPr>
              <a:t>夜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半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沉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思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的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背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影</a:t>
            </a:r>
          </a:p>
        </p:txBody>
      </p:sp>
      <p:sp>
        <p:nvSpPr>
          <p:cNvPr id="2" name="Rectangle 3"/>
          <p:cNvSpPr>
            <a:spLocks noGrp="1"/>
          </p:cNvSpPr>
          <p:nvPr>
            <p:ph idx="1"/>
          </p:nvPr>
        </p:nvSpPr>
        <p:spPr>
          <a:xfrm>
            <a:off x="2883694" y="1390650"/>
            <a:ext cx="5830491" cy="4236244"/>
          </a:xfrm>
        </p:spPr>
        <p:txBody>
          <a:bodyPr wrap="square" lIns="68580" tIns="34290" rIns="68580" bIns="34290" anchor="t" anchorCtr="0"/>
          <a:lstStyle/>
          <a:p>
            <a:pPr eaLnBrk="1" fontAlgn="base" hangingPunct="1"/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zh-TW" altLang="en-US" sz="3300" b="1" noProof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夜间</a:t>
            </a:r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起来，带着两个妻子，两个婢女和十一个孩子，过了雅博渡口。他带着他们，送他们过河，他所有的一切也都过去。</a:t>
            </a:r>
          </a:p>
          <a:p>
            <a:pPr eaLnBrk="1" fontAlgn="base" hangingPunct="1"/>
            <a:r>
              <a:rPr lang="zh-TW" altLang="en-US" sz="3300" b="1" noProof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只剩下雅各一人</a:t>
            </a:r>
            <a:r>
              <a:rPr lang="en-US" altLang="zh-TW" sz="3300" b="1" noProof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300" b="1" noProof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zh-TW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 (22-24</a:t>
            </a:r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en-US" altLang="zh-TW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6047" y="1143000"/>
            <a:ext cx="1371600" cy="4572000"/>
          </a:xfrm>
        </p:spPr>
        <p:txBody>
          <a:bodyPr vert="horz" wrap="square" lIns="68580" tIns="34290" rIns="68580" bIns="34290" numCol="1" anchor="ctr" anchorCtr="0" compatLnSpc="1"/>
          <a:lstStyle/>
          <a:p>
            <a:pPr defTabSz="685800" eaLnBrk="1" hangingPunct="1">
              <a:defRPr/>
            </a:pPr>
            <a:r>
              <a:rPr lang="zh-TW" altLang="en-US" sz="4050" dirty="0">
                <a:ea typeface="標楷體" panose="03000509000000000000" pitchFamily="65" charset="-120"/>
              </a:rPr>
              <a:t>雅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各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的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三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个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背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影</a:t>
            </a:r>
          </a:p>
        </p:txBody>
      </p:sp>
      <p:sp>
        <p:nvSpPr>
          <p:cNvPr id="6146" name="Rectangle 3"/>
          <p:cNvSpPr>
            <a:spLocks noGrp="1"/>
          </p:cNvSpPr>
          <p:nvPr>
            <p:ph idx="1"/>
          </p:nvPr>
        </p:nvSpPr>
        <p:spPr>
          <a:xfrm>
            <a:off x="3028950" y="1544241"/>
            <a:ext cx="5637610" cy="2521744"/>
          </a:xfrm>
        </p:spPr>
        <p:txBody>
          <a:bodyPr wrap="square" lIns="68580" tIns="34290" rIns="68580" bIns="34290" anchor="t" anchorCtr="0"/>
          <a:lstStyle/>
          <a:p>
            <a:pPr eaLnBrk="1" fontAlgn="base" hangingPunct="1"/>
            <a:r>
              <a:rPr lang="zh-TW" altLang="en-US" sz="3300" b="1" noProof="1">
                <a:solidFill>
                  <a:srgbClr val="FF0000"/>
                </a:solidFill>
              </a:rPr>
              <a:t>夜半沉思的背影 </a:t>
            </a:r>
            <a:r>
              <a:rPr lang="en-US" altLang="zh-TW" sz="3300" b="1" noProof="1">
                <a:solidFill>
                  <a:srgbClr val="FF0000"/>
                </a:solidFill>
              </a:rPr>
              <a:t>(</a:t>
            </a:r>
            <a:r>
              <a:rPr lang="zh-TW" altLang="en-US" sz="3300" b="1" noProof="1">
                <a:solidFill>
                  <a:srgbClr val="FF0000"/>
                </a:solidFill>
              </a:rPr>
              <a:t>创</a:t>
            </a:r>
            <a:r>
              <a:rPr lang="en-US" altLang="zh-TW" sz="3300" b="1" noProof="1">
                <a:solidFill>
                  <a:srgbClr val="FF0000"/>
                </a:solidFill>
              </a:rPr>
              <a:t>32:22-23)</a:t>
            </a:r>
          </a:p>
          <a:p>
            <a:pPr marL="0" indent="0" eaLnBrk="1" hangingPunct="1">
              <a:buNone/>
            </a:pPr>
            <a:r>
              <a:rPr lang="zh-TW" altLang="en-US" sz="3300" b="1" noProof="1"/>
              <a:t>       今是昨非的取舍</a:t>
            </a:r>
          </a:p>
          <a:p>
            <a:pPr marL="0" indent="0" eaLnBrk="1" hangingPunct="1">
              <a:buNone/>
            </a:pPr>
            <a:r>
              <a:rPr lang="zh-TW" altLang="en-US" sz="3300" b="1" noProof="1"/>
              <a:t>      </a:t>
            </a:r>
            <a:r>
              <a:rPr lang="en-US" altLang="zh-TW" sz="3300" b="1" noProof="1"/>
              <a:t>(</a:t>
            </a:r>
            <a:r>
              <a:rPr lang="zh-TW" altLang="en-US" sz="3300" b="1" dirty="0">
                <a:sym typeface="+mn-ea"/>
              </a:rPr>
              <a:t>优先</a:t>
            </a:r>
            <a:r>
              <a:rPr lang="zh-TW" altLang="en-US" sz="3300" b="1" noProof="1"/>
              <a:t>价值</a:t>
            </a:r>
            <a:r>
              <a:rPr lang="en-US" altLang="zh-TW" sz="3300" b="1" noProof="1"/>
              <a:t>)</a:t>
            </a:r>
          </a:p>
        </p:txBody>
      </p:sp>
      <p:pic>
        <p:nvPicPr>
          <p:cNvPr id="6147" name="圖片 1"/>
          <p:cNvPicPr>
            <a:picLocks noChangeAspect="1"/>
          </p:cNvPicPr>
          <p:nvPr/>
        </p:nvPicPr>
        <p:blipFill>
          <a:blip r:embed="rId2"/>
          <a:srcRect b="6157"/>
          <a:stretch>
            <a:fillRect/>
          </a:stretch>
        </p:blipFill>
        <p:spPr>
          <a:xfrm>
            <a:off x="4806554" y="3589735"/>
            <a:ext cx="3987403" cy="21252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77479" y="1143000"/>
            <a:ext cx="1371600" cy="4572000"/>
          </a:xfrm>
        </p:spPr>
        <p:txBody>
          <a:bodyPr vert="horz" wrap="square" lIns="68580" tIns="34290" rIns="68580" bIns="34290" numCol="1" anchor="ctr" anchorCtr="0" compatLnSpc="1"/>
          <a:lstStyle/>
          <a:p>
            <a:pPr defTabSz="685800" eaLnBrk="1" hangingPunct="1">
              <a:defRPr/>
            </a:pPr>
            <a:r>
              <a:rPr lang="zh-TW" altLang="en-US" sz="4050" dirty="0">
                <a:ea typeface="標楷體" panose="03000509000000000000" pitchFamily="65" charset="-120"/>
              </a:rPr>
              <a:t>摔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跤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争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竞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的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背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影</a:t>
            </a:r>
          </a:p>
        </p:txBody>
      </p:sp>
      <p:pic>
        <p:nvPicPr>
          <p:cNvPr id="7171" name="圖片 1" descr="lf 003"/>
          <p:cNvPicPr>
            <a:picLocks noChangeAspect="1"/>
          </p:cNvPicPr>
          <p:nvPr/>
        </p:nvPicPr>
        <p:blipFill>
          <a:blip r:embed="rId2"/>
          <a:srcRect l="4460" r="3940" b="5685"/>
          <a:stretch>
            <a:fillRect/>
          </a:stretch>
        </p:blipFill>
        <p:spPr>
          <a:xfrm>
            <a:off x="4113610" y="1641872"/>
            <a:ext cx="3186113" cy="38707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40569" y="1100138"/>
            <a:ext cx="1371600" cy="4572000"/>
          </a:xfrm>
        </p:spPr>
        <p:txBody>
          <a:bodyPr vert="horz" wrap="square" lIns="68580" tIns="34290" rIns="68580" bIns="34290" numCol="1" anchor="ctr" anchorCtr="0" compatLnSpc="1"/>
          <a:lstStyle/>
          <a:p>
            <a:pPr defTabSz="685800" eaLnBrk="1" hangingPunct="1">
              <a:defRPr/>
            </a:pPr>
            <a:r>
              <a:rPr lang="zh-TW" altLang="en-US" sz="4050" dirty="0">
                <a:ea typeface="標楷體" panose="03000509000000000000" pitchFamily="65" charset="-120"/>
              </a:rPr>
              <a:t>摔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跤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争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竞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的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背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影</a:t>
            </a:r>
          </a:p>
        </p:txBody>
      </p:sp>
      <p:sp>
        <p:nvSpPr>
          <p:cNvPr id="8194" name="Rectangle 3"/>
          <p:cNvSpPr>
            <a:spLocks noGrp="1"/>
          </p:cNvSpPr>
          <p:nvPr>
            <p:ph idx="1"/>
          </p:nvPr>
        </p:nvSpPr>
        <p:spPr>
          <a:xfrm>
            <a:off x="2628901" y="1329929"/>
            <a:ext cx="6203156" cy="4058840"/>
          </a:xfrm>
        </p:spPr>
        <p:txBody>
          <a:bodyPr wrap="square" lIns="68580" tIns="34290" rIns="68580" bIns="34290" anchor="t" anchorCtr="0"/>
          <a:lstStyle/>
          <a:p>
            <a:pPr eaLnBrk="1" hangingPunct="1"/>
            <a:r>
              <a:rPr lang="zh-TW" altLang="en-US" sz="3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有一个人来和他</a:t>
            </a:r>
            <a:r>
              <a:rPr lang="zh-TW" altLang="en-US" sz="3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摔跤</a:t>
            </a:r>
            <a:r>
              <a:rPr lang="zh-TW" altLang="en-US" sz="3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，直到黎明。那人见自己</a:t>
            </a:r>
            <a:r>
              <a:rPr lang="zh-TW" altLang="en-US" sz="3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胜不过他</a:t>
            </a:r>
            <a:r>
              <a:rPr lang="zh-TW" altLang="en-US" sz="3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，就摸了他的大腿窝一下。雅各的大腿窝就在和那人摔跤的时候扭了。</a:t>
            </a:r>
            <a:r>
              <a:rPr lang="en-US" altLang="zh-TW" sz="3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  <a:p>
            <a:pPr eaLnBrk="1" hangingPunct="1"/>
            <a:r>
              <a:rPr lang="zh-TW" altLang="en-US" sz="3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雅各说：「你不</a:t>
            </a:r>
            <a:r>
              <a:rPr lang="zh-TW" altLang="en-US" sz="3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给我祝福</a:t>
            </a:r>
            <a:r>
              <a:rPr lang="zh-TW" altLang="en-US" sz="3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，我就不让你走。」</a:t>
            </a:r>
            <a:r>
              <a:rPr lang="en-US" altLang="zh-TW" sz="3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(24-26)</a:t>
            </a:r>
            <a:endParaRPr lang="zh-TW" altLang="en-US" sz="33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0335" y="1098947"/>
            <a:ext cx="1371600" cy="4572000"/>
          </a:xfrm>
        </p:spPr>
        <p:txBody>
          <a:bodyPr vert="horz" wrap="square" lIns="68580" tIns="34290" rIns="68580" bIns="34290" numCol="1" anchor="ctr" anchorCtr="0" compatLnSpc="1"/>
          <a:lstStyle/>
          <a:p>
            <a:pPr defTabSz="685800" eaLnBrk="1" hangingPunct="1">
              <a:defRPr/>
            </a:pPr>
            <a:r>
              <a:rPr lang="zh-TW" altLang="en-US" sz="4050" dirty="0">
                <a:ea typeface="標楷體" panose="03000509000000000000" pitchFamily="65" charset="-120"/>
              </a:rPr>
              <a:t>摔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跤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争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竞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的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背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影</a:t>
            </a:r>
          </a:p>
        </p:txBody>
      </p:sp>
      <p:sp>
        <p:nvSpPr>
          <p:cNvPr id="9218" name="Rectangle 3"/>
          <p:cNvSpPr>
            <a:spLocks noGrp="1"/>
          </p:cNvSpPr>
          <p:nvPr>
            <p:ph idx="1"/>
          </p:nvPr>
        </p:nvSpPr>
        <p:spPr>
          <a:xfrm>
            <a:off x="2650331" y="1339454"/>
            <a:ext cx="6059091" cy="3823097"/>
          </a:xfrm>
        </p:spPr>
        <p:txBody>
          <a:bodyPr wrap="square" lIns="68580" tIns="34290" rIns="68580" bIns="34290" anchor="t" anchorCtr="0"/>
          <a:lstStyle/>
          <a:p>
            <a:pPr eaLnBrk="1" fontAlgn="base" hangingPunct="1">
              <a:lnSpc>
                <a:spcPct val="80000"/>
              </a:lnSpc>
            </a:pPr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那人说：「你的名字不要再叫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 雅各，要叫以色列，因为你</a:t>
            </a:r>
            <a:r>
              <a:rPr lang="zh-TW" altLang="en-US" sz="3300" b="1" noProof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与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TW" altLang="en-US" sz="3300" b="1" noProof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神和人较力，都得了胜</a:t>
            </a:r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r>
              <a:rPr lang="en-US" altLang="zh-TW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(28)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zh-TW" altLang="en-US" sz="3300" b="1" noProof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base" hangingPunct="1">
              <a:lnSpc>
                <a:spcPct val="80000"/>
              </a:lnSpc>
            </a:pPr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雅各就给那地方起名叫毗努伊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 勒，说</a:t>
            </a:r>
            <a:r>
              <a:rPr lang="en-US" altLang="zh-TW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300" b="1" noProof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我面对面见了神</a:t>
            </a:r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，我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zh-TW" altLang="en-US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 的性命仍得保全。」 </a:t>
            </a:r>
            <a:r>
              <a:rPr lang="en-US" altLang="zh-TW" sz="3300" b="1" noProof="1">
                <a:latin typeface="標楷體" panose="03000509000000000000" pitchFamily="65" charset="-120"/>
                <a:ea typeface="標楷體" panose="03000509000000000000" pitchFamily="65" charset="-120"/>
              </a:rPr>
              <a:t>(30)</a:t>
            </a:r>
            <a:b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sz="1500" dirty="0"/>
            </a:br>
            <a:endParaRPr lang="zh-TW" altLang="en-US" sz="1500" noProof="1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0569" y="1143000"/>
            <a:ext cx="1371600" cy="4572000"/>
          </a:xfrm>
        </p:spPr>
        <p:txBody>
          <a:bodyPr vert="horz" wrap="square" lIns="68580" tIns="34290" rIns="68580" bIns="34290" numCol="1" anchor="ctr" anchorCtr="0" compatLnSpc="1"/>
          <a:lstStyle/>
          <a:p>
            <a:pPr defTabSz="685800" eaLnBrk="1" hangingPunct="1">
              <a:defRPr/>
            </a:pPr>
            <a:r>
              <a:rPr lang="zh-TW" altLang="en-US" sz="4050" dirty="0">
                <a:ea typeface="標楷體" panose="03000509000000000000" pitchFamily="65" charset="-120"/>
              </a:rPr>
              <a:t>雅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各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的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三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个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背</a:t>
            </a:r>
            <a:br>
              <a:rPr lang="zh-TW" altLang="en-US" sz="4050" dirty="0">
                <a:ea typeface="標楷體" panose="03000509000000000000" pitchFamily="65" charset="-120"/>
              </a:rPr>
            </a:br>
            <a:r>
              <a:rPr lang="zh-TW" altLang="en-US" sz="4050" dirty="0">
                <a:ea typeface="標楷體" panose="03000509000000000000" pitchFamily="65" charset="-120"/>
              </a:rPr>
              <a:t>影</a:t>
            </a:r>
          </a:p>
        </p:txBody>
      </p:sp>
      <p:sp>
        <p:nvSpPr>
          <p:cNvPr id="10242" name="Rectangle 3"/>
          <p:cNvSpPr>
            <a:spLocks noGrp="1"/>
          </p:cNvSpPr>
          <p:nvPr>
            <p:ph idx="1"/>
          </p:nvPr>
        </p:nvSpPr>
        <p:spPr>
          <a:xfrm>
            <a:off x="2737247" y="1143000"/>
            <a:ext cx="5678091" cy="2486025"/>
          </a:xfrm>
        </p:spPr>
        <p:txBody>
          <a:bodyPr wrap="square" lIns="68580" tIns="34290" rIns="68580" bIns="34290" anchor="t" anchorCtr="0"/>
          <a:lstStyle/>
          <a:p>
            <a:pPr eaLnBrk="1" fontAlgn="base" hangingPunct="1"/>
            <a:r>
              <a:rPr lang="zh-TW" altLang="en-US" sz="3300" b="1" noProof="1">
                <a:solidFill>
                  <a:srgbClr val="FF0000"/>
                </a:solidFill>
              </a:rPr>
              <a:t>摔跤争竞的背影 </a:t>
            </a:r>
            <a:r>
              <a:rPr lang="en-US" altLang="zh-TW" sz="3300" b="1" noProof="1">
                <a:solidFill>
                  <a:srgbClr val="FF0000"/>
                </a:solidFill>
              </a:rPr>
              <a:t>(</a:t>
            </a:r>
            <a:r>
              <a:rPr lang="zh-TW" altLang="en-US" sz="3300" b="1" noProof="1">
                <a:solidFill>
                  <a:srgbClr val="FF0000"/>
                </a:solidFill>
              </a:rPr>
              <a:t>创</a:t>
            </a:r>
            <a:r>
              <a:rPr lang="en-US" altLang="zh-TW" sz="3300" b="1" noProof="1">
                <a:solidFill>
                  <a:srgbClr val="FF0000"/>
                </a:solidFill>
              </a:rPr>
              <a:t>32:24-30)</a:t>
            </a:r>
          </a:p>
          <a:p>
            <a:pPr marL="0" indent="0" eaLnBrk="1" hangingPunct="1">
              <a:buNone/>
            </a:pPr>
            <a:r>
              <a:rPr lang="zh-TW" altLang="en-US" sz="3300" b="1" noProof="1"/>
              <a:t>       与神角力的胜败</a:t>
            </a:r>
          </a:p>
          <a:p>
            <a:pPr marL="0" indent="0" eaLnBrk="1" hangingPunct="1">
              <a:buNone/>
            </a:pPr>
            <a:r>
              <a:rPr lang="zh-TW" altLang="en-US" sz="3300" b="1" noProof="1"/>
              <a:t>      </a:t>
            </a:r>
            <a:r>
              <a:rPr lang="en-US" altLang="zh-TW" sz="3300" b="1" noProof="1"/>
              <a:t>(</a:t>
            </a:r>
            <a:r>
              <a:rPr lang="zh-TW" altLang="en-US" sz="3300" b="1" dirty="0">
                <a:sym typeface="+mn-ea"/>
              </a:rPr>
              <a:t>交托</a:t>
            </a:r>
            <a:r>
              <a:rPr lang="zh-TW" altLang="en-US" sz="3300" b="1" noProof="1"/>
              <a:t>主权</a:t>
            </a:r>
            <a:r>
              <a:rPr lang="en-US" altLang="zh-TW" sz="3300" b="1" noProof="1"/>
              <a:t>)</a:t>
            </a:r>
          </a:p>
          <a:p>
            <a:pPr eaLnBrk="1" fontAlgn="base" hangingPunct="1">
              <a:buNone/>
            </a:pPr>
            <a:endParaRPr lang="en-US" altLang="zh-TW" sz="3300" b="1" noProof="1"/>
          </a:p>
          <a:p>
            <a:pPr eaLnBrk="1" fontAlgn="base" hangingPunct="1"/>
            <a:endParaRPr lang="en-US" altLang="zh-TW" sz="3300" b="1" noProof="1"/>
          </a:p>
        </p:txBody>
      </p:sp>
      <p:pic>
        <p:nvPicPr>
          <p:cNvPr id="10243" name="圖片 1"/>
          <p:cNvPicPr>
            <a:picLocks noChangeAspect="1"/>
          </p:cNvPicPr>
          <p:nvPr/>
        </p:nvPicPr>
        <p:blipFill>
          <a:blip r:embed="rId2"/>
          <a:srcRect b="12483"/>
          <a:stretch>
            <a:fillRect/>
          </a:stretch>
        </p:blipFill>
        <p:spPr>
          <a:xfrm>
            <a:off x="6072188" y="2967038"/>
            <a:ext cx="2715816" cy="2886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ony">
  <a:themeElements>
    <a:clrScheme name="peony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ony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ony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ony 3">
        <a:dk1>
          <a:srgbClr val="000000"/>
        </a:dk1>
        <a:lt1>
          <a:srgbClr val="FFFFCC"/>
        </a:lt1>
        <a:dk2>
          <a:srgbClr val="808000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668</Words>
  <Application>Microsoft Office PowerPoint</Application>
  <PresentationFormat>Bildschirmpräsentation (4:3)</PresentationFormat>
  <Paragraphs>53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等线</vt:lpstr>
      <vt:lpstr>標楷體</vt:lpstr>
      <vt:lpstr>Arial</vt:lpstr>
      <vt:lpstr>Times New Roman</vt:lpstr>
      <vt:lpstr>Wingdings</vt:lpstr>
      <vt:lpstr>Office 主题​​</vt:lpstr>
      <vt:lpstr>peony</vt:lpstr>
      <vt:lpstr>PowerPoint-Präsentation</vt:lpstr>
      <vt:lpstr>雅 各 的 三 个 背 影</vt:lpstr>
      <vt:lpstr>夜 半 沉 思 的 背 影</vt:lpstr>
      <vt:lpstr>夜 半 沉 思 的 背 影</vt:lpstr>
      <vt:lpstr>雅 各 的 三 个 背 影</vt:lpstr>
      <vt:lpstr>摔 跤 争 竞 的 背 影</vt:lpstr>
      <vt:lpstr>摔 跤 争 竞 的 背 影</vt:lpstr>
      <vt:lpstr>摔 跤 争 竞 的 背 影</vt:lpstr>
      <vt:lpstr>雅 各 的 三 个 背 影</vt:lpstr>
      <vt:lpstr>瘸 腿 上 路 的 背 影</vt:lpstr>
      <vt:lpstr>瘸 腿 上 路 的 背 影</vt:lpstr>
      <vt:lpstr>雅 各 的 三 个 背 影</vt:lpstr>
      <vt:lpstr>雅 各 的 三 个 背 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1373</cp:revision>
  <dcterms:created xsi:type="dcterms:W3CDTF">2023-03-17T14:22:59Z</dcterms:created>
  <dcterms:modified xsi:type="dcterms:W3CDTF">2026-04-24T04:05:30Z</dcterms:modified>
</cp:coreProperties>
</file>