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1"/>
  </p:notesMasterIdLst>
  <p:sldIdLst>
    <p:sldId id="256" r:id="rId2"/>
    <p:sldId id="22616" r:id="rId3"/>
    <p:sldId id="22617" r:id="rId4"/>
    <p:sldId id="22618" r:id="rId5"/>
    <p:sldId id="22619" r:id="rId6"/>
    <p:sldId id="22620" r:id="rId7"/>
    <p:sldId id="22621" r:id="rId8"/>
    <p:sldId id="22622" r:id="rId9"/>
    <p:sldId id="22623" r:id="rId10"/>
    <p:sldId id="22624" r:id="rId11"/>
    <p:sldId id="22625" r:id="rId12"/>
    <p:sldId id="22626" r:id="rId13"/>
    <p:sldId id="2262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69" autoAdjust="0"/>
    <p:restoredTop sz="90569" autoAdjust="0"/>
  </p:normalViewPr>
  <p:slideViewPr>
    <p:cSldViewPr snapToGrid="0">
      <p:cViewPr varScale="1">
        <p:scale>
          <a:sx n="143" d="100"/>
          <a:sy n="143" d="100"/>
        </p:scale>
        <p:origin x="25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EBC27-3C92-DF40-81E2-50E2258292AA}" type="datetimeFigureOut">
              <a:rPr lang="zh-CN" altLang="en-US"/>
              <a:t>2026/4/24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2B3B1-C204-5A46-AA13-7B4CAFF35EC8}" type="slidenum">
              <a:rPr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1660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8441E-5477-66A3-55BD-240BA42CC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>
            <a:extLst>
              <a:ext uri="{FF2B5EF4-FFF2-40B4-BE49-F238E27FC236}">
                <a16:creationId xmlns:a16="http://schemas.microsoft.com/office/drawing/2014/main" id="{A2964C83-B048-87E2-EBEF-44CD200C9D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1" name="Shape 151">
            <a:extLst>
              <a:ext uri="{FF2B5EF4-FFF2-40B4-BE49-F238E27FC236}">
                <a16:creationId xmlns:a16="http://schemas.microsoft.com/office/drawing/2014/main" id="{A4D9F4C1-C543-C3E7-6E31-3FC83747BA0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1236829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5C687-1C36-5F80-AD17-8664726E7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>
            <a:extLst>
              <a:ext uri="{FF2B5EF4-FFF2-40B4-BE49-F238E27FC236}">
                <a16:creationId xmlns:a16="http://schemas.microsoft.com/office/drawing/2014/main" id="{5054C0FB-E58C-CD70-A48D-AAEC0E3849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7" name="Shape 207">
            <a:extLst>
              <a:ext uri="{FF2B5EF4-FFF2-40B4-BE49-F238E27FC236}">
                <a16:creationId xmlns:a16="http://schemas.microsoft.com/office/drawing/2014/main" id="{0F193A88-7B3B-B898-E765-D46DE5B46A8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41831586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89859-3AF7-2FCF-A356-FD236E1D7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>
            <a:extLst>
              <a:ext uri="{FF2B5EF4-FFF2-40B4-BE49-F238E27FC236}">
                <a16:creationId xmlns:a16="http://schemas.microsoft.com/office/drawing/2014/main" id="{C7EBEB56-21BA-B738-F6FE-C98A7166D0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3" name="Shape 213">
            <a:extLst>
              <a:ext uri="{FF2B5EF4-FFF2-40B4-BE49-F238E27FC236}">
                <a16:creationId xmlns:a16="http://schemas.microsoft.com/office/drawing/2014/main" id="{42110B00-8469-011A-7C2D-68FAE017062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5750982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65BF0-43DB-28C6-5E75-CA2297F84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>
            <a:extLst>
              <a:ext uri="{FF2B5EF4-FFF2-40B4-BE49-F238E27FC236}">
                <a16:creationId xmlns:a16="http://schemas.microsoft.com/office/drawing/2014/main" id="{CEA6F1D2-936A-976D-93E0-1F1D00B3D9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9" name="Shape 219">
            <a:extLst>
              <a:ext uri="{FF2B5EF4-FFF2-40B4-BE49-F238E27FC236}">
                <a16:creationId xmlns:a16="http://schemas.microsoft.com/office/drawing/2014/main" id="{07235303-5F0B-09F0-125A-0F85FAF072DB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541447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23C03-BBE6-EFC2-6D24-AA7D5A3EA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>
            <a:extLst>
              <a:ext uri="{FF2B5EF4-FFF2-40B4-BE49-F238E27FC236}">
                <a16:creationId xmlns:a16="http://schemas.microsoft.com/office/drawing/2014/main" id="{D7B370C6-7C4D-74DD-4C78-00733B9A05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5" name="Shape 225">
            <a:extLst>
              <a:ext uri="{FF2B5EF4-FFF2-40B4-BE49-F238E27FC236}">
                <a16:creationId xmlns:a16="http://schemas.microsoft.com/office/drawing/2014/main" id="{BD71C914-34E7-17AD-4C1E-6F8569CCC1D3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1696776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3716A-B48D-0CF4-CE2E-5F9A264D0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>
            <a:extLst>
              <a:ext uri="{FF2B5EF4-FFF2-40B4-BE49-F238E27FC236}">
                <a16:creationId xmlns:a16="http://schemas.microsoft.com/office/drawing/2014/main" id="{7ADA3E91-DCB7-81FD-1CD2-8E2440F916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1" name="Shape 231">
            <a:extLst>
              <a:ext uri="{FF2B5EF4-FFF2-40B4-BE49-F238E27FC236}">
                <a16:creationId xmlns:a16="http://schemas.microsoft.com/office/drawing/2014/main" id="{0D6DF29E-DDDD-E7E1-D9F6-01F5022D76F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2375064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88C7D-69E1-1725-2EB8-733CFD207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>
            <a:extLst>
              <a:ext uri="{FF2B5EF4-FFF2-40B4-BE49-F238E27FC236}">
                <a16:creationId xmlns:a16="http://schemas.microsoft.com/office/drawing/2014/main" id="{38DA7723-21CE-88FA-502B-756CC95183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7" name="Shape 237">
            <a:extLst>
              <a:ext uri="{FF2B5EF4-FFF2-40B4-BE49-F238E27FC236}">
                <a16:creationId xmlns:a16="http://schemas.microsoft.com/office/drawing/2014/main" id="{E3084421-FA5C-B8CC-30CB-CB189D00916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8769669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F3A32B-4CD4-5F54-75E7-499E4E647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>
            <a:extLst>
              <a:ext uri="{FF2B5EF4-FFF2-40B4-BE49-F238E27FC236}">
                <a16:creationId xmlns:a16="http://schemas.microsoft.com/office/drawing/2014/main" id="{9E2D0184-FECA-2C13-7A6B-EC501C77B6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3" name="Shape 243">
            <a:extLst>
              <a:ext uri="{FF2B5EF4-FFF2-40B4-BE49-F238E27FC236}">
                <a16:creationId xmlns:a16="http://schemas.microsoft.com/office/drawing/2014/main" id="{B77B06B9-1BBD-45FF-153B-EF75647224E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4852240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A4732-6A78-6D3D-A7E7-45A305BA3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>
            <a:extLst>
              <a:ext uri="{FF2B5EF4-FFF2-40B4-BE49-F238E27FC236}">
                <a16:creationId xmlns:a16="http://schemas.microsoft.com/office/drawing/2014/main" id="{3A9A9C4D-5810-6861-BC49-B4EFB9414A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9" name="Shape 249">
            <a:extLst>
              <a:ext uri="{FF2B5EF4-FFF2-40B4-BE49-F238E27FC236}">
                <a16:creationId xmlns:a16="http://schemas.microsoft.com/office/drawing/2014/main" id="{FE10212C-FF6E-DAAA-0236-2B8B4DD3BD0A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9188136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8EFD7-DBF6-DC7A-BD0D-B87320CE0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>
            <a:extLst>
              <a:ext uri="{FF2B5EF4-FFF2-40B4-BE49-F238E27FC236}">
                <a16:creationId xmlns:a16="http://schemas.microsoft.com/office/drawing/2014/main" id="{23AE3199-562F-6D9E-4351-0E304E01D0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5" name="Shape 255">
            <a:extLst>
              <a:ext uri="{FF2B5EF4-FFF2-40B4-BE49-F238E27FC236}">
                <a16:creationId xmlns:a16="http://schemas.microsoft.com/office/drawing/2014/main" id="{2BF6560D-1E5D-A3F4-1084-85BAF878D45D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838304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A0B53-7F21-915F-E7A5-6FC367062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>
            <a:extLst>
              <a:ext uri="{FF2B5EF4-FFF2-40B4-BE49-F238E27FC236}">
                <a16:creationId xmlns:a16="http://schemas.microsoft.com/office/drawing/2014/main" id="{F14E808C-E4FE-2B57-88C7-4CEDBC7C33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61" name="Shape 261">
            <a:extLst>
              <a:ext uri="{FF2B5EF4-FFF2-40B4-BE49-F238E27FC236}">
                <a16:creationId xmlns:a16="http://schemas.microsoft.com/office/drawing/2014/main" id="{2D973740-0E59-F374-52C2-10DFFFF96AA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822900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1C3C7E-AF24-4B71-3817-39D58A39C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>
            <a:extLst>
              <a:ext uri="{FF2B5EF4-FFF2-40B4-BE49-F238E27FC236}">
                <a16:creationId xmlns:a16="http://schemas.microsoft.com/office/drawing/2014/main" id="{251C8BD7-7471-6852-37EE-ABDD978E66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>
            <a:extLst>
              <a:ext uri="{FF2B5EF4-FFF2-40B4-BE49-F238E27FC236}">
                <a16:creationId xmlns:a16="http://schemas.microsoft.com/office/drawing/2014/main" id="{747E706B-D8F5-8279-8172-37C5FB5D2A8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0582021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B76183-7A68-9051-69C0-7329A24BA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>
            <a:extLst>
              <a:ext uri="{FF2B5EF4-FFF2-40B4-BE49-F238E27FC236}">
                <a16:creationId xmlns:a16="http://schemas.microsoft.com/office/drawing/2014/main" id="{B9CD7DCA-2070-7F51-94E1-163E61B369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67" name="Shape 267">
            <a:extLst>
              <a:ext uri="{FF2B5EF4-FFF2-40B4-BE49-F238E27FC236}">
                <a16:creationId xmlns:a16="http://schemas.microsoft.com/office/drawing/2014/main" id="{327716CA-0EF9-195C-2742-83A31C92151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0123648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BF340D-45C5-24DF-7B28-708CAB5E9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>
            <a:extLst>
              <a:ext uri="{FF2B5EF4-FFF2-40B4-BE49-F238E27FC236}">
                <a16:creationId xmlns:a16="http://schemas.microsoft.com/office/drawing/2014/main" id="{D6622A1E-4255-9534-86D6-5D969D6BA8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3" name="Shape 273">
            <a:extLst>
              <a:ext uri="{FF2B5EF4-FFF2-40B4-BE49-F238E27FC236}">
                <a16:creationId xmlns:a16="http://schemas.microsoft.com/office/drawing/2014/main" id="{A18A5338-D736-B229-24F3-B6B026F40BE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3857829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8E6556-FB03-F0F3-9FF6-56E3B694A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>
            <a:extLst>
              <a:ext uri="{FF2B5EF4-FFF2-40B4-BE49-F238E27FC236}">
                <a16:creationId xmlns:a16="http://schemas.microsoft.com/office/drawing/2014/main" id="{00715F70-A263-71EE-F408-813D9AA601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0" name="Shape 280">
            <a:extLst>
              <a:ext uri="{FF2B5EF4-FFF2-40B4-BE49-F238E27FC236}">
                <a16:creationId xmlns:a16="http://schemas.microsoft.com/office/drawing/2014/main" id="{88939B97-FA04-7306-39F9-F1715F7961C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0265561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484942-A17A-31A6-2BF0-DA1D8C812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>
            <a:extLst>
              <a:ext uri="{FF2B5EF4-FFF2-40B4-BE49-F238E27FC236}">
                <a16:creationId xmlns:a16="http://schemas.microsoft.com/office/drawing/2014/main" id="{CF83CC5C-BDAF-99A4-33E7-E87C7D744C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6" name="Shape 286">
            <a:extLst>
              <a:ext uri="{FF2B5EF4-FFF2-40B4-BE49-F238E27FC236}">
                <a16:creationId xmlns:a16="http://schemas.microsoft.com/office/drawing/2014/main" id="{967E9725-FCFA-E9FA-6214-DE8243A8EBB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6113589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4150B-5FDC-B906-5CD5-5FBF14778B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>
            <a:extLst>
              <a:ext uri="{FF2B5EF4-FFF2-40B4-BE49-F238E27FC236}">
                <a16:creationId xmlns:a16="http://schemas.microsoft.com/office/drawing/2014/main" id="{4CF96490-614E-0650-8EC3-2CF1685F0A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92" name="Shape 292">
            <a:extLst>
              <a:ext uri="{FF2B5EF4-FFF2-40B4-BE49-F238E27FC236}">
                <a16:creationId xmlns:a16="http://schemas.microsoft.com/office/drawing/2014/main" id="{55A6F7F4-D7B5-5427-DB55-116682CD196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20073949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BC33D-7F74-91A6-4F17-F6E919164A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>
            <a:extLst>
              <a:ext uri="{FF2B5EF4-FFF2-40B4-BE49-F238E27FC236}">
                <a16:creationId xmlns:a16="http://schemas.microsoft.com/office/drawing/2014/main" id="{1A8D5C12-E684-0B26-C635-C8D2942388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98" name="Shape 298">
            <a:extLst>
              <a:ext uri="{FF2B5EF4-FFF2-40B4-BE49-F238E27FC236}">
                <a16:creationId xmlns:a16="http://schemas.microsoft.com/office/drawing/2014/main" id="{5F2118EF-3F4E-2628-38FF-5222412DE4A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74871272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80760A-B8D5-6DE1-2281-B0393D170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>
            <a:extLst>
              <a:ext uri="{FF2B5EF4-FFF2-40B4-BE49-F238E27FC236}">
                <a16:creationId xmlns:a16="http://schemas.microsoft.com/office/drawing/2014/main" id="{1A6EC385-D415-B979-C574-653C688DE1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04" name="Shape 304">
            <a:extLst>
              <a:ext uri="{FF2B5EF4-FFF2-40B4-BE49-F238E27FC236}">
                <a16:creationId xmlns:a16="http://schemas.microsoft.com/office/drawing/2014/main" id="{2EBE0C10-B256-3A65-29D3-1F896823B6B7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65885837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4A778-E761-ABDA-3326-67B9D1275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>
            <a:extLst>
              <a:ext uri="{FF2B5EF4-FFF2-40B4-BE49-F238E27FC236}">
                <a16:creationId xmlns:a16="http://schemas.microsoft.com/office/drawing/2014/main" id="{342B02A9-2A7C-655A-ED0D-217CDA41CB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10" name="Shape 310">
            <a:extLst>
              <a:ext uri="{FF2B5EF4-FFF2-40B4-BE49-F238E27FC236}">
                <a16:creationId xmlns:a16="http://schemas.microsoft.com/office/drawing/2014/main" id="{CAC72AB2-AEB2-2176-721C-D5DAC8F74C11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74135107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490FF-45F2-F06B-9C2A-825460373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>
            <a:extLst>
              <a:ext uri="{FF2B5EF4-FFF2-40B4-BE49-F238E27FC236}">
                <a16:creationId xmlns:a16="http://schemas.microsoft.com/office/drawing/2014/main" id="{0F1B1420-EDBD-DDB2-F405-C083701CD6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16" name="Shape 316">
            <a:extLst>
              <a:ext uri="{FF2B5EF4-FFF2-40B4-BE49-F238E27FC236}">
                <a16:creationId xmlns:a16="http://schemas.microsoft.com/office/drawing/2014/main" id="{00020544-2076-A7B8-7DE9-0CB8882C1EED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83287165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2FB28-D034-D0E8-61DC-0BBE2765A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>
            <a:extLst>
              <a:ext uri="{FF2B5EF4-FFF2-40B4-BE49-F238E27FC236}">
                <a16:creationId xmlns:a16="http://schemas.microsoft.com/office/drawing/2014/main" id="{396DB82F-A4EB-1BAF-4A0F-CB796AAE62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22" name="Shape 322">
            <a:extLst>
              <a:ext uri="{FF2B5EF4-FFF2-40B4-BE49-F238E27FC236}">
                <a16:creationId xmlns:a16="http://schemas.microsoft.com/office/drawing/2014/main" id="{9772AF67-76E5-A32F-865A-BE85AAC735A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247735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1B51F-9813-D84A-D39F-6AF8A286B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>
            <a:extLst>
              <a:ext uri="{FF2B5EF4-FFF2-40B4-BE49-F238E27FC236}">
                <a16:creationId xmlns:a16="http://schemas.microsoft.com/office/drawing/2014/main" id="{30B46F58-9F63-9830-4CF8-680B0194CD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3" name="Shape 163">
            <a:extLst>
              <a:ext uri="{FF2B5EF4-FFF2-40B4-BE49-F238E27FC236}">
                <a16:creationId xmlns:a16="http://schemas.microsoft.com/office/drawing/2014/main" id="{38BE43CE-F3C9-A5C1-661A-D5138425AB61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773611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6D37EF-18C2-8B6B-143E-8E3AD532F4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>
            <a:extLst>
              <a:ext uri="{FF2B5EF4-FFF2-40B4-BE49-F238E27FC236}">
                <a16:creationId xmlns:a16="http://schemas.microsoft.com/office/drawing/2014/main" id="{500DD7F0-5A42-7FA4-BA15-706AC7CC96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>
            <a:extLst>
              <a:ext uri="{FF2B5EF4-FFF2-40B4-BE49-F238E27FC236}">
                <a16:creationId xmlns:a16="http://schemas.microsoft.com/office/drawing/2014/main" id="{2764B130-2DDB-2438-2A68-1A880B8961AF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7978052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21549C-8FC1-7D2A-1458-4E54F274F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>
            <a:extLst>
              <a:ext uri="{FF2B5EF4-FFF2-40B4-BE49-F238E27FC236}">
                <a16:creationId xmlns:a16="http://schemas.microsoft.com/office/drawing/2014/main" id="{800766F9-F769-0437-1077-04801D37C6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5" name="Shape 175">
            <a:extLst>
              <a:ext uri="{FF2B5EF4-FFF2-40B4-BE49-F238E27FC236}">
                <a16:creationId xmlns:a16="http://schemas.microsoft.com/office/drawing/2014/main" id="{C82F4650-3576-589E-A872-48C0AFE56F1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2183259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85B320-2504-4855-EEEA-6E541F55D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>
            <a:extLst>
              <a:ext uri="{FF2B5EF4-FFF2-40B4-BE49-F238E27FC236}">
                <a16:creationId xmlns:a16="http://schemas.microsoft.com/office/drawing/2014/main" id="{9768AB8D-5275-DA76-FFFF-3588217476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1" name="Shape 181">
            <a:extLst>
              <a:ext uri="{FF2B5EF4-FFF2-40B4-BE49-F238E27FC236}">
                <a16:creationId xmlns:a16="http://schemas.microsoft.com/office/drawing/2014/main" id="{5DED7C61-A780-CF01-3306-7792CBA0F521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204597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1E7E3-FE17-31F6-CCCD-4224C7057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>
            <a:extLst>
              <a:ext uri="{FF2B5EF4-FFF2-40B4-BE49-F238E27FC236}">
                <a16:creationId xmlns:a16="http://schemas.microsoft.com/office/drawing/2014/main" id="{F8B100F7-8D9C-35CE-C778-901AE23F56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7" name="Shape 187">
            <a:extLst>
              <a:ext uri="{FF2B5EF4-FFF2-40B4-BE49-F238E27FC236}">
                <a16:creationId xmlns:a16="http://schemas.microsoft.com/office/drawing/2014/main" id="{8521D302-7492-ED70-BFFA-4D5A377FF24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2824065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56BAE-4D79-81DB-7F36-7C45AFC49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>
            <a:extLst>
              <a:ext uri="{FF2B5EF4-FFF2-40B4-BE49-F238E27FC236}">
                <a16:creationId xmlns:a16="http://schemas.microsoft.com/office/drawing/2014/main" id="{E55CFBD8-36BE-AB42-D631-333153DB25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4" name="Shape 194">
            <a:extLst>
              <a:ext uri="{FF2B5EF4-FFF2-40B4-BE49-F238E27FC236}">
                <a16:creationId xmlns:a16="http://schemas.microsoft.com/office/drawing/2014/main" id="{69C93A29-B85D-A2B0-F098-E912EBD7759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5897811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232FD-24D7-6FA6-F107-DCB299E83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>
            <a:extLst>
              <a:ext uri="{FF2B5EF4-FFF2-40B4-BE49-F238E27FC236}">
                <a16:creationId xmlns:a16="http://schemas.microsoft.com/office/drawing/2014/main" id="{4E079A5E-67FF-4E46-BBE0-CFBCABD490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1" name="Shape 201">
            <a:extLst>
              <a:ext uri="{FF2B5EF4-FFF2-40B4-BE49-F238E27FC236}">
                <a16:creationId xmlns:a16="http://schemas.microsoft.com/office/drawing/2014/main" id="{C87E8709-A6FB-59C3-1C5B-86045A64765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925491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2026/4/24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187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2026/4/24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94746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2026/4/24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7868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2026/4/24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255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2026/4/24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7883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2026/4/24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6228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2026/4/24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02900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2026/4/24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18534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2026/4/24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51398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2026/4/24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18854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2026/4/24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3337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3FCE5-64A3-3F48-8FE4-AFF90259B521}" type="datetimeFigureOut">
              <a:rPr kumimoji="1" lang="zh-CN" altLang="en-US" smtClean="0"/>
              <a:t>2026/4/24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0968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BA834-60E2-8D22-BC56-7F6856391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图片 8" descr="图片 8">
            <a:extLst>
              <a:ext uri="{FF2B5EF4-FFF2-40B4-BE49-F238E27FC236}">
                <a16:creationId xmlns:a16="http://schemas.microsoft.com/office/drawing/2014/main" id="{D9E40281-5623-A201-AA30-18C778300C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47" name="Titel 1">
            <a:extLst>
              <a:ext uri="{FF2B5EF4-FFF2-40B4-BE49-F238E27FC236}">
                <a16:creationId xmlns:a16="http://schemas.microsoft.com/office/drawing/2014/main" id="{4069FCF1-8173-154E-71F8-5ECFA35FFE2E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讲道</a:t>
            </a:r>
          </a:p>
        </p:txBody>
      </p:sp>
      <p:sp>
        <p:nvSpPr>
          <p:cNvPr id="148" name="Inhaltsplatzhalter 2">
            <a:extLst>
              <a:ext uri="{FF2B5EF4-FFF2-40B4-BE49-F238E27FC236}">
                <a16:creationId xmlns:a16="http://schemas.microsoft.com/office/drawing/2014/main" id="{5BBD7D38-3390-F018-A87D-108B058527E7}"/>
              </a:ext>
            </a:extLst>
          </p:cNvPr>
          <p:cNvSpPr txBox="1"/>
          <p:nvPr/>
        </p:nvSpPr>
        <p:spPr>
          <a:xfrm>
            <a:off x="44279" y="2427831"/>
            <a:ext cx="9054000" cy="10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b">
            <a:spAutoFit/>
          </a:bodyPr>
          <a:lstStyle>
            <a:lvl1pPr algn="ctr" defTabSz="1300480">
              <a:spcBef>
                <a:spcPts val="0"/>
              </a:spcBef>
              <a:defRPr sz="8400"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5906"/>
              <a:t>有满足的喜乐</a:t>
            </a:r>
          </a:p>
        </p:txBody>
      </p:sp>
      <p:sp>
        <p:nvSpPr>
          <p:cNvPr id="149" name="Inhaltsplatzhalter 2">
            <a:extLst>
              <a:ext uri="{FF2B5EF4-FFF2-40B4-BE49-F238E27FC236}">
                <a16:creationId xmlns:a16="http://schemas.microsoft.com/office/drawing/2014/main" id="{18A5FE14-0A2D-7A19-56A7-BD84020F124A}"/>
              </a:ext>
            </a:extLst>
          </p:cNvPr>
          <p:cNvSpPr txBox="1"/>
          <p:nvPr/>
        </p:nvSpPr>
        <p:spPr>
          <a:xfrm>
            <a:off x="45000" y="3692118"/>
            <a:ext cx="9054000" cy="11985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algn="ctr" defTabSz="914367">
              <a:spcBef>
                <a:spcPts val="1195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讲道：陈永安 牧师</a:t>
            </a:r>
          </a:p>
          <a:p>
            <a:pPr algn="ctr" defTabSz="914367">
              <a:spcBef>
                <a:spcPts val="1195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经文：诗16:1-11；约20:19-31（和修本）</a:t>
            </a:r>
          </a:p>
        </p:txBody>
      </p:sp>
    </p:spTree>
    <p:extLst>
      <p:ext uri="{BB962C8B-B14F-4D97-AF65-F5344CB8AC3E}">
        <p14:creationId xmlns:p14="http://schemas.microsoft.com/office/powerpoint/2010/main" val="950906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EA8DC-B109-34F7-9BE3-2849503C5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图片 8" descr="图片 8">
            <a:extLst>
              <a:ext uri="{FF2B5EF4-FFF2-40B4-BE49-F238E27FC236}">
                <a16:creationId xmlns:a16="http://schemas.microsoft.com/office/drawing/2014/main" id="{08F960DB-D9D4-56D0-A8E1-6DD0A9A648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04" name="Titel 1">
            <a:extLst>
              <a:ext uri="{FF2B5EF4-FFF2-40B4-BE49-F238E27FC236}">
                <a16:creationId xmlns:a16="http://schemas.microsoft.com/office/drawing/2014/main" id="{0D956810-2854-AA3E-4462-6E0967D1D625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复活带来的喜乐</a:t>
            </a:r>
          </a:p>
        </p:txBody>
      </p:sp>
      <p:sp>
        <p:nvSpPr>
          <p:cNvPr id="205" name="Inhaltsplatzhalter 2">
            <a:extLst>
              <a:ext uri="{FF2B5EF4-FFF2-40B4-BE49-F238E27FC236}">
                <a16:creationId xmlns:a16="http://schemas.microsoft.com/office/drawing/2014/main" id="{EB0A4C66-CEED-CB5A-3CFE-A3800A742DA8}"/>
              </a:ext>
            </a:extLst>
          </p:cNvPr>
          <p:cNvSpPr txBox="1"/>
          <p:nvPr/>
        </p:nvSpPr>
        <p:spPr>
          <a:xfrm>
            <a:off x="379101" y="1415845"/>
            <a:ext cx="8385798" cy="1753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门徒所爱的耶稣钉死在十字架上了，这个痛苦是真实的，连带的是他们对自己，对世界，甚至对信仰的崩塌。</a:t>
            </a:r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3475492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7E509-A204-D04B-0B01-276A5C74E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图片 8" descr="图片 8">
            <a:extLst>
              <a:ext uri="{FF2B5EF4-FFF2-40B4-BE49-F238E27FC236}">
                <a16:creationId xmlns:a16="http://schemas.microsoft.com/office/drawing/2014/main" id="{7F1722C4-EEC9-1B36-728B-3AB4CE17BD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10" name="Titel 1">
            <a:extLst>
              <a:ext uri="{FF2B5EF4-FFF2-40B4-BE49-F238E27FC236}">
                <a16:creationId xmlns:a16="http://schemas.microsoft.com/office/drawing/2014/main" id="{8657D81A-AA3F-81FC-5467-2515FBE63E14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复活带来的喜乐</a:t>
            </a:r>
          </a:p>
        </p:txBody>
      </p:sp>
      <p:sp>
        <p:nvSpPr>
          <p:cNvPr id="211" name="Inhaltsplatzhalter 2">
            <a:extLst>
              <a:ext uri="{FF2B5EF4-FFF2-40B4-BE49-F238E27FC236}">
                <a16:creationId xmlns:a16="http://schemas.microsoft.com/office/drawing/2014/main" id="{633B7D18-00FA-281D-60B3-F84FBBCE9E11}"/>
              </a:ext>
            </a:extLst>
          </p:cNvPr>
          <p:cNvSpPr txBox="1"/>
          <p:nvPr/>
        </p:nvSpPr>
        <p:spPr>
          <a:xfrm>
            <a:off x="379101" y="1415846"/>
            <a:ext cx="8385798" cy="31817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但随着门徒看见了复活的耶稣，他们就喜乐了，他们知道死亡不是终局，复活将死亡的权势消灭了！死亡不是完结，那我们就要重估人生，原来死亡并不代表一个人失败。那世界对人的否定，各种的标签，都要重新估计。</a:t>
            </a:r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1884629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A27BD-7D5F-8991-95D3-714BF9424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" name="图片 8" descr="图片 8">
            <a:extLst>
              <a:ext uri="{FF2B5EF4-FFF2-40B4-BE49-F238E27FC236}">
                <a16:creationId xmlns:a16="http://schemas.microsoft.com/office/drawing/2014/main" id="{A463DA79-BA48-20FD-7835-39B9BF0AFD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16" name="Titel 1">
            <a:extLst>
              <a:ext uri="{FF2B5EF4-FFF2-40B4-BE49-F238E27FC236}">
                <a16:creationId xmlns:a16="http://schemas.microsoft.com/office/drawing/2014/main" id="{DE9A807B-51CF-9E65-0017-69A2C394CB67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复活带来的喜乐</a:t>
            </a:r>
          </a:p>
        </p:txBody>
      </p:sp>
      <p:sp>
        <p:nvSpPr>
          <p:cNvPr id="217" name="Inhaltsplatzhalter 2">
            <a:extLst>
              <a:ext uri="{FF2B5EF4-FFF2-40B4-BE49-F238E27FC236}">
                <a16:creationId xmlns:a16="http://schemas.microsoft.com/office/drawing/2014/main" id="{1AD5A114-8F68-6EA4-75F3-DA5C2BCE5AE3}"/>
              </a:ext>
            </a:extLst>
          </p:cNvPr>
          <p:cNvSpPr txBox="1"/>
          <p:nvPr/>
        </p:nvSpPr>
        <p:spPr>
          <a:xfrm>
            <a:off x="379101" y="1415846"/>
            <a:ext cx="8385798" cy="19071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重要的是神怎样看每一个生命，每一个生命，都是神宝贵，神所爱的。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1420673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54A4E-5C39-1B32-C532-0F4C054F0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图片 8" descr="图片 8">
            <a:extLst>
              <a:ext uri="{FF2B5EF4-FFF2-40B4-BE49-F238E27FC236}">
                <a16:creationId xmlns:a16="http://schemas.microsoft.com/office/drawing/2014/main" id="{5EEE3E5A-74A9-E8FD-0A37-404B6E8FA7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22" name="Titel 1">
            <a:extLst>
              <a:ext uri="{FF2B5EF4-FFF2-40B4-BE49-F238E27FC236}">
                <a16:creationId xmlns:a16="http://schemas.microsoft.com/office/drawing/2014/main" id="{AC884352-F579-E500-399D-0A895D89A395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喜乐领受使命</a:t>
            </a:r>
          </a:p>
        </p:txBody>
      </p:sp>
      <p:sp>
        <p:nvSpPr>
          <p:cNvPr id="223" name="Inhaltsplatzhalter 2">
            <a:extLst>
              <a:ext uri="{FF2B5EF4-FFF2-40B4-BE49-F238E27FC236}">
                <a16:creationId xmlns:a16="http://schemas.microsoft.com/office/drawing/2014/main" id="{E1EF5A00-E97C-91BB-6750-8C105C01773C}"/>
              </a:ext>
            </a:extLst>
          </p:cNvPr>
          <p:cNvSpPr txBox="1"/>
          <p:nvPr/>
        </p:nvSpPr>
        <p:spPr>
          <a:xfrm>
            <a:off x="379101" y="1415846"/>
            <a:ext cx="8385798" cy="23833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随着耶稣的复活，带来了门徒的喜乐，不单如此，耶稣也赋予了门徒使命。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弟兄姐妹，原来真正的喜乐，不只是让我们感觉好，而是让我们有力量走出去。</a:t>
            </a:r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24223289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DC6AA2-0C38-AA3C-DB3E-A91B29C9A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图片 8" descr="图片 8">
            <a:extLst>
              <a:ext uri="{FF2B5EF4-FFF2-40B4-BE49-F238E27FC236}">
                <a16:creationId xmlns:a16="http://schemas.microsoft.com/office/drawing/2014/main" id="{87A9CEF8-84B7-E4D8-38C6-BCF43A73A9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28" name="Titel 1">
            <a:extLst>
              <a:ext uri="{FF2B5EF4-FFF2-40B4-BE49-F238E27FC236}">
                <a16:creationId xmlns:a16="http://schemas.microsoft.com/office/drawing/2014/main" id="{3952C176-6F0F-BD04-96E7-B9AD22D14F94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喜乐领受使命</a:t>
            </a:r>
          </a:p>
        </p:txBody>
      </p:sp>
      <p:sp>
        <p:nvSpPr>
          <p:cNvPr id="229" name="Inhaltsplatzhalter 2">
            <a:extLst>
              <a:ext uri="{FF2B5EF4-FFF2-40B4-BE49-F238E27FC236}">
                <a16:creationId xmlns:a16="http://schemas.microsoft.com/office/drawing/2014/main" id="{A07E2B3B-7B34-1112-25F6-23F8FD37F7FD}"/>
              </a:ext>
            </a:extLst>
          </p:cNvPr>
          <p:cNvSpPr txBox="1"/>
          <p:nvPr/>
        </p:nvSpPr>
        <p:spPr>
          <a:xfrm>
            <a:off x="379101" y="1415845"/>
            <a:ext cx="8385798" cy="3811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我们看约20:21-23：「21于是耶稣又对他们说：“愿你们平安！父怎样差遣了我，我也照样差遣你们。”22说了这话，他向他们吹一口气，说：“领受圣灵吧！23你们赦免谁的罪，谁的罪就得赦免；你们不赦免谁的罪，谁的罪就不得赦免。”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971876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1E5CE-66CF-6E67-597C-79BF8899E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图片 8" descr="图片 8">
            <a:extLst>
              <a:ext uri="{FF2B5EF4-FFF2-40B4-BE49-F238E27FC236}">
                <a16:creationId xmlns:a16="http://schemas.microsoft.com/office/drawing/2014/main" id="{8338C26A-8D27-80C7-AA89-56F4DB4B97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34" name="Titel 1">
            <a:extLst>
              <a:ext uri="{FF2B5EF4-FFF2-40B4-BE49-F238E27FC236}">
                <a16:creationId xmlns:a16="http://schemas.microsoft.com/office/drawing/2014/main" id="{D5DB56B2-AB40-F678-C0E0-402518B062E8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喜乐领受使命</a:t>
            </a:r>
          </a:p>
        </p:txBody>
      </p:sp>
      <p:sp>
        <p:nvSpPr>
          <p:cNvPr id="235" name="Inhaltsplatzhalter 2">
            <a:extLst>
              <a:ext uri="{FF2B5EF4-FFF2-40B4-BE49-F238E27FC236}">
                <a16:creationId xmlns:a16="http://schemas.microsoft.com/office/drawing/2014/main" id="{F8E04037-C770-5709-48CC-96D3F71C8E5E}"/>
              </a:ext>
            </a:extLst>
          </p:cNvPr>
          <p:cNvSpPr txBox="1"/>
          <p:nvPr/>
        </p:nvSpPr>
        <p:spPr>
          <a:xfrm>
            <a:off x="379101" y="1415845"/>
            <a:ext cx="8385798" cy="3811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我们看约20:21-23：「21于是耶稣又对他们说：“愿你们平安！</a:t>
            </a:r>
            <a:r>
              <a:rPr sz="3094">
                <a:solidFill>
                  <a:srgbClr val="EB512E"/>
                </a:solidFill>
              </a:rPr>
              <a:t>父怎样差遣了我，我也照样差遣你们。</a:t>
            </a:r>
            <a:r>
              <a:rPr sz="3094"/>
              <a:t>”22说了这话，他向他们吹一口气，说：“领受圣灵吧！23你们赦免谁的罪，谁的罪就得赦免；你们不赦免谁的罪，谁的罪就不得赦免。”」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19980164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6B0E8-41C5-B437-0F06-7BC402471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" name="图片 8" descr="图片 8">
            <a:extLst>
              <a:ext uri="{FF2B5EF4-FFF2-40B4-BE49-F238E27FC236}">
                <a16:creationId xmlns:a16="http://schemas.microsoft.com/office/drawing/2014/main" id="{9A79E1A6-7727-97C0-FEF3-B2FC9424EF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40" name="Titel 1">
            <a:extLst>
              <a:ext uri="{FF2B5EF4-FFF2-40B4-BE49-F238E27FC236}">
                <a16:creationId xmlns:a16="http://schemas.microsoft.com/office/drawing/2014/main" id="{FE70B23A-4C66-5830-365B-ADD1C45631B2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喜乐领受使命</a:t>
            </a:r>
          </a:p>
        </p:txBody>
      </p:sp>
      <p:sp>
        <p:nvSpPr>
          <p:cNvPr id="241" name="Inhaltsplatzhalter 2">
            <a:extLst>
              <a:ext uri="{FF2B5EF4-FFF2-40B4-BE49-F238E27FC236}">
                <a16:creationId xmlns:a16="http://schemas.microsoft.com/office/drawing/2014/main" id="{BCF2C0FA-904E-6EC7-5FA8-B258A8E62C8D}"/>
              </a:ext>
            </a:extLst>
          </p:cNvPr>
          <p:cNvSpPr txBox="1"/>
          <p:nvPr/>
        </p:nvSpPr>
        <p:spPr>
          <a:xfrm>
            <a:off x="379101" y="1415845"/>
            <a:ext cx="8385798" cy="3811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我们看约20:21-23：「21于是耶稣又对他们说：“愿你们平安！父怎样差遣了我，我也照样差遣你们。”</a:t>
            </a:r>
            <a:r>
              <a:rPr sz="3094">
                <a:solidFill>
                  <a:srgbClr val="EB512E"/>
                </a:solidFill>
              </a:rPr>
              <a:t>22说了这话，他向他们吹一口气，说：“领受圣灵吧！23你们赦免谁的罪，谁的罪就得赦免；你们不赦免谁的罪，谁的罪就不得赦免。</a:t>
            </a:r>
            <a:r>
              <a:rPr sz="3094"/>
              <a:t>”」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7768113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7FBFC4-9530-815F-9D9C-A8F4DDB35F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" name="图片 8" descr="图片 8">
            <a:extLst>
              <a:ext uri="{FF2B5EF4-FFF2-40B4-BE49-F238E27FC236}">
                <a16:creationId xmlns:a16="http://schemas.microsoft.com/office/drawing/2014/main" id="{5875D509-D59B-8CDB-1ECE-82444069CA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46" name="Titel 1">
            <a:extLst>
              <a:ext uri="{FF2B5EF4-FFF2-40B4-BE49-F238E27FC236}">
                <a16:creationId xmlns:a16="http://schemas.microsoft.com/office/drawing/2014/main" id="{0171A39A-5A76-FF19-3D7E-8CA104665395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喜乐领受使命</a:t>
            </a:r>
          </a:p>
        </p:txBody>
      </p:sp>
      <p:sp>
        <p:nvSpPr>
          <p:cNvPr id="247" name="Inhaltsplatzhalter 2">
            <a:extLst>
              <a:ext uri="{FF2B5EF4-FFF2-40B4-BE49-F238E27FC236}">
                <a16:creationId xmlns:a16="http://schemas.microsoft.com/office/drawing/2014/main" id="{69113788-6D50-CD38-8B82-CFCD9F706E1E}"/>
              </a:ext>
            </a:extLst>
          </p:cNvPr>
          <p:cNvSpPr txBox="1"/>
          <p:nvPr/>
        </p:nvSpPr>
        <p:spPr>
          <a:xfrm>
            <a:off x="379101" y="1415846"/>
            <a:ext cx="8385798" cy="34895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门徒继承了耶稣在世上的使命，基督徒的意思，就是基督的门徒，做耶稣基督同样的事情。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靠着圣灵，我们也和耶稣一样，能作教导，也能行神迹，叫人相信耶稣。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35788738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F5500-4264-5AFC-268A-3B29EB832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1" name="图片 8" descr="图片 8">
            <a:extLst>
              <a:ext uri="{FF2B5EF4-FFF2-40B4-BE49-F238E27FC236}">
                <a16:creationId xmlns:a16="http://schemas.microsoft.com/office/drawing/2014/main" id="{3E3D1B79-42CE-3A0F-5B29-98325583A3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52" name="Titel 1">
            <a:extLst>
              <a:ext uri="{FF2B5EF4-FFF2-40B4-BE49-F238E27FC236}">
                <a16:creationId xmlns:a16="http://schemas.microsoft.com/office/drawing/2014/main" id="{101ECD59-4487-B346-5415-7949A97FDE8B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喜乐领受使命</a:t>
            </a:r>
          </a:p>
        </p:txBody>
      </p:sp>
      <p:sp>
        <p:nvSpPr>
          <p:cNvPr id="253" name="Inhaltsplatzhalter 2">
            <a:extLst>
              <a:ext uri="{FF2B5EF4-FFF2-40B4-BE49-F238E27FC236}">
                <a16:creationId xmlns:a16="http://schemas.microsoft.com/office/drawing/2014/main" id="{02CC2CF0-B225-6FAD-2F37-8E51BA6A7171}"/>
              </a:ext>
            </a:extLst>
          </p:cNvPr>
          <p:cNvSpPr txBox="1"/>
          <p:nvPr/>
        </p:nvSpPr>
        <p:spPr>
          <a:xfrm>
            <a:off x="379101" y="1415846"/>
            <a:ext cx="8385798" cy="23833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神迹表明着神的同在，基督徒因着相信神，活出爱，人就可以看见神的工作，就可以叫人相信耶稣。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5999150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13BA1D-DEC7-7284-D96E-760DD37F6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7" name="图片 8" descr="图片 8">
            <a:extLst>
              <a:ext uri="{FF2B5EF4-FFF2-40B4-BE49-F238E27FC236}">
                <a16:creationId xmlns:a16="http://schemas.microsoft.com/office/drawing/2014/main" id="{A357C88F-F1BB-27BA-4822-95B4E1664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58" name="Titel 1">
            <a:extLst>
              <a:ext uri="{FF2B5EF4-FFF2-40B4-BE49-F238E27FC236}">
                <a16:creationId xmlns:a16="http://schemas.microsoft.com/office/drawing/2014/main" id="{67522408-9080-6958-E2F8-48634B32C087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喜乐领受使命</a:t>
            </a:r>
          </a:p>
        </p:txBody>
      </p:sp>
      <p:sp>
        <p:nvSpPr>
          <p:cNvPr id="259" name="Inhaltsplatzhalter 2">
            <a:extLst>
              <a:ext uri="{FF2B5EF4-FFF2-40B4-BE49-F238E27FC236}">
                <a16:creationId xmlns:a16="http://schemas.microsoft.com/office/drawing/2014/main" id="{680AF400-1F82-E2B8-F3EE-0DC625598F20}"/>
              </a:ext>
            </a:extLst>
          </p:cNvPr>
          <p:cNvSpPr txBox="1"/>
          <p:nvPr/>
        </p:nvSpPr>
        <p:spPr>
          <a:xfrm>
            <a:off x="379101" y="1415845"/>
            <a:ext cx="8385798" cy="45957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神迹表明着神的同在，基督徒因着相信神，活出爱，人就可以看见神的工作，就可以叫人相信耶稣。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在造就营会中，讲员提到早期基督徒为什么到三世纪时，为什么在各种迫逼中，仍然增长强劲？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1539874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A0787-40E7-D396-090D-DEEEB583F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图片 8" descr="图片 8">
            <a:extLst>
              <a:ext uri="{FF2B5EF4-FFF2-40B4-BE49-F238E27FC236}">
                <a16:creationId xmlns:a16="http://schemas.microsoft.com/office/drawing/2014/main" id="{D0154E5B-6653-63E8-EFE9-1F5FC07DD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4" name="Titel 1">
            <a:extLst>
              <a:ext uri="{FF2B5EF4-FFF2-40B4-BE49-F238E27FC236}">
                <a16:creationId xmlns:a16="http://schemas.microsoft.com/office/drawing/2014/main" id="{189FAD3E-1661-83CC-CF07-5C38263E644A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引言</a:t>
            </a:r>
          </a:p>
        </p:txBody>
      </p:sp>
      <p:sp>
        <p:nvSpPr>
          <p:cNvPr id="155" name="Inhaltsplatzhalter 2">
            <a:extLst>
              <a:ext uri="{FF2B5EF4-FFF2-40B4-BE49-F238E27FC236}">
                <a16:creationId xmlns:a16="http://schemas.microsoft.com/office/drawing/2014/main" id="{161DEF1C-EB67-6065-C88C-F6A9A5C203C8}"/>
              </a:ext>
            </a:extLst>
          </p:cNvPr>
          <p:cNvSpPr txBox="1"/>
          <p:nvPr/>
        </p:nvSpPr>
        <p:spPr>
          <a:xfrm>
            <a:off x="379101" y="1415846"/>
            <a:ext cx="8385798" cy="8009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亲爱的弟兄姊妹！愿你们平安。</a:t>
            </a:r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20884549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F01734-0D67-59C3-DF2E-55B0E1459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" name="图片 8" descr="图片 8">
            <a:extLst>
              <a:ext uri="{FF2B5EF4-FFF2-40B4-BE49-F238E27FC236}">
                <a16:creationId xmlns:a16="http://schemas.microsoft.com/office/drawing/2014/main" id="{5510688E-CD7C-972F-BB0A-A25B01EA6C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64" name="Titel 1">
            <a:extLst>
              <a:ext uri="{FF2B5EF4-FFF2-40B4-BE49-F238E27FC236}">
                <a16:creationId xmlns:a16="http://schemas.microsoft.com/office/drawing/2014/main" id="{62285293-43E7-37E8-224C-EA16AF067691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喜乐领受使命</a:t>
            </a:r>
          </a:p>
        </p:txBody>
      </p:sp>
      <p:sp>
        <p:nvSpPr>
          <p:cNvPr id="265" name="Inhaltsplatzhalter 2">
            <a:extLst>
              <a:ext uri="{FF2B5EF4-FFF2-40B4-BE49-F238E27FC236}">
                <a16:creationId xmlns:a16="http://schemas.microsoft.com/office/drawing/2014/main" id="{38D36652-149B-AA5B-C5BC-D205406D365A}"/>
              </a:ext>
            </a:extLst>
          </p:cNvPr>
          <p:cNvSpPr txBox="1"/>
          <p:nvPr/>
        </p:nvSpPr>
        <p:spPr>
          <a:xfrm>
            <a:off x="379101" y="1415846"/>
            <a:ext cx="8385798" cy="52257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神迹表明着神的同在，基督徒因着相信神，活出爱，人就可以看见神的工作，就可以叫人相信耶稣。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在造就营会中，讲员提到早期基督徒为什么到三世纪时，为什么在各种迫逼中，仍然增长强劲？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一位弟兄说，他怎样带领他母亲信主～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27830246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BC189-5089-1BCE-8487-8F10613A5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9" name="图片 8" descr="图片 8">
            <a:extLst>
              <a:ext uri="{FF2B5EF4-FFF2-40B4-BE49-F238E27FC236}">
                <a16:creationId xmlns:a16="http://schemas.microsoft.com/office/drawing/2014/main" id="{535110A7-3278-D87B-6A19-FEFE25232E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70" name="Titel 1">
            <a:extLst>
              <a:ext uri="{FF2B5EF4-FFF2-40B4-BE49-F238E27FC236}">
                <a16:creationId xmlns:a16="http://schemas.microsoft.com/office/drawing/2014/main" id="{282B3634-9594-5893-2280-C099DF55FD9B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喜乐领受使命</a:t>
            </a:r>
          </a:p>
        </p:txBody>
      </p:sp>
      <p:sp>
        <p:nvSpPr>
          <p:cNvPr id="271" name="Inhaltsplatzhalter 2">
            <a:extLst>
              <a:ext uri="{FF2B5EF4-FFF2-40B4-BE49-F238E27FC236}">
                <a16:creationId xmlns:a16="http://schemas.microsoft.com/office/drawing/2014/main" id="{593B3DCE-F97D-AB00-AABE-C3BE33C5718C}"/>
              </a:ext>
            </a:extLst>
          </p:cNvPr>
          <p:cNvSpPr txBox="1"/>
          <p:nvPr/>
        </p:nvSpPr>
        <p:spPr>
          <a:xfrm>
            <a:off x="379101" y="1415846"/>
            <a:ext cx="8385798" cy="37973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在现今的社会，基督徒在世界，宣讲赦罪的福音，显得特别重要。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工作坊「成长中的创伤」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原生家庭的伤害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38050580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867CF1-A2C3-BB3D-198B-2B72A2D27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5" name="图片 8" descr="图片 8">
            <a:extLst>
              <a:ext uri="{FF2B5EF4-FFF2-40B4-BE49-F238E27FC236}">
                <a16:creationId xmlns:a16="http://schemas.microsoft.com/office/drawing/2014/main" id="{3F64D64B-BE09-A43E-0699-A1CE37DF62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76" name="Titel 1">
            <a:extLst>
              <a:ext uri="{FF2B5EF4-FFF2-40B4-BE49-F238E27FC236}">
                <a16:creationId xmlns:a16="http://schemas.microsoft.com/office/drawing/2014/main" id="{83C1DA24-350E-AEBA-81B8-A1D3851EBA8E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喜乐领受使命</a:t>
            </a:r>
          </a:p>
        </p:txBody>
      </p:sp>
      <p:sp>
        <p:nvSpPr>
          <p:cNvPr id="277" name="Inhaltsplatzhalter 2">
            <a:extLst>
              <a:ext uri="{FF2B5EF4-FFF2-40B4-BE49-F238E27FC236}">
                <a16:creationId xmlns:a16="http://schemas.microsoft.com/office/drawing/2014/main" id="{F6C239D3-634D-46E5-4A57-C965885AC2E6}"/>
              </a:ext>
            </a:extLst>
          </p:cNvPr>
          <p:cNvSpPr txBox="1"/>
          <p:nvPr/>
        </p:nvSpPr>
        <p:spPr>
          <a:xfrm>
            <a:off x="379101" y="1415846"/>
            <a:ext cx="3744169" cy="524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基督徒却因着耶稣在十架上成就的赦免，首先自己得到医治，与神复和，带着这份从神而来的爱，也带入家庭中，活出爱与饶恕的生命。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  <p:pic>
        <p:nvPicPr>
          <p:cNvPr id="278" name="影像" descr="影像">
            <a:extLst>
              <a:ext uri="{FF2B5EF4-FFF2-40B4-BE49-F238E27FC236}">
                <a16:creationId xmlns:a16="http://schemas.microsoft.com/office/drawing/2014/main" id="{530B1F4C-282F-C005-515C-93FB72DC9E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3055" y="1564770"/>
            <a:ext cx="4889511" cy="488951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8289839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6B5ED-1CB2-9DE4-B709-661AF956A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" name="图片 8" descr="图片 8">
            <a:extLst>
              <a:ext uri="{FF2B5EF4-FFF2-40B4-BE49-F238E27FC236}">
                <a16:creationId xmlns:a16="http://schemas.microsoft.com/office/drawing/2014/main" id="{137C7B19-50B9-6DEA-77CC-00E9D8E829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83" name="Titel 1">
            <a:extLst>
              <a:ext uri="{FF2B5EF4-FFF2-40B4-BE49-F238E27FC236}">
                <a16:creationId xmlns:a16="http://schemas.microsoft.com/office/drawing/2014/main" id="{A4C2EEDF-E68B-82A8-39A4-1D2A551DD9C0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喜乐领受使命</a:t>
            </a:r>
          </a:p>
        </p:txBody>
      </p:sp>
      <p:sp>
        <p:nvSpPr>
          <p:cNvPr id="284" name="Inhaltsplatzhalter 2">
            <a:extLst>
              <a:ext uri="{FF2B5EF4-FFF2-40B4-BE49-F238E27FC236}">
                <a16:creationId xmlns:a16="http://schemas.microsoft.com/office/drawing/2014/main" id="{2924124D-7A3A-6543-BDBC-9B2DC2FF0CDE}"/>
              </a:ext>
            </a:extLst>
          </p:cNvPr>
          <p:cNvSpPr txBox="1"/>
          <p:nvPr/>
        </p:nvSpPr>
        <p:spPr>
          <a:xfrm>
            <a:off x="379101" y="1415846"/>
            <a:ext cx="8385798" cy="50718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亲爱的弟兄姐妹，耶稣不单差遣昔日的门徒，也差遣了你和我，领受圣灵，借着对神的相信，将爱带入世界，宣讲赦罪的福音。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因着耶稣基督的差遣，领受了圣灵，我们也可以在家庭中，工作中，为主作见证，那不是单单用口说，而是我们的生命怎样展现出自己是有信仰的人。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34742289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A1E9C-44C1-0022-CC8E-16216D5EC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图片 8" descr="图片 8">
            <a:extLst>
              <a:ext uri="{FF2B5EF4-FFF2-40B4-BE49-F238E27FC236}">
                <a16:creationId xmlns:a16="http://schemas.microsoft.com/office/drawing/2014/main" id="{CFF205BC-2317-4602-F8F6-ABA612E198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89" name="Titel 1">
            <a:extLst>
              <a:ext uri="{FF2B5EF4-FFF2-40B4-BE49-F238E27FC236}">
                <a16:creationId xmlns:a16="http://schemas.microsoft.com/office/drawing/2014/main" id="{D6681D42-FFF7-1C62-5409-EFA3AE2545AC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</a:t>
            </a:r>
          </a:p>
        </p:txBody>
      </p:sp>
      <p:sp>
        <p:nvSpPr>
          <p:cNvPr id="290" name="Inhaltsplatzhalter 2">
            <a:extLst>
              <a:ext uri="{FF2B5EF4-FFF2-40B4-BE49-F238E27FC236}">
                <a16:creationId xmlns:a16="http://schemas.microsoft.com/office/drawing/2014/main" id="{A9295579-2C21-3D4F-724F-98AB7B89B6C4}"/>
              </a:ext>
            </a:extLst>
          </p:cNvPr>
          <p:cNvSpPr txBox="1"/>
          <p:nvPr/>
        </p:nvSpPr>
        <p:spPr>
          <a:xfrm>
            <a:off x="379101" y="1415846"/>
            <a:ext cx="8385798" cy="52112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亲爱的弟兄姐妹，你现在最害怕的是什么？</a:t>
            </a:r>
          </a:p>
          <a:p>
            <a:pPr lvl="1" defTabSz="914367">
              <a:spcBef>
                <a:spcPts val="1195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面对伤害你的人</a:t>
            </a:r>
          </a:p>
          <a:p>
            <a:pPr lvl="1" defTabSz="914367">
              <a:spcBef>
                <a:spcPts val="1195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承认错误</a:t>
            </a:r>
          </a:p>
          <a:p>
            <a:pPr lvl="1" defTabSz="914367">
              <a:spcBef>
                <a:spcPts val="1195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饶恕</a:t>
            </a:r>
          </a:p>
          <a:p>
            <a:pPr lvl="1" defTabSz="914367">
              <a:spcBef>
                <a:spcPts val="1195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告诉人你是基督徒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4393986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80A9C1-3999-A5E9-1A21-59DC7752B3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4" name="图片 8" descr="图片 8">
            <a:extLst>
              <a:ext uri="{FF2B5EF4-FFF2-40B4-BE49-F238E27FC236}">
                <a16:creationId xmlns:a16="http://schemas.microsoft.com/office/drawing/2014/main" id="{636A2C4E-8935-4219-B751-BF54EC0D1E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95" name="Titel 1">
            <a:extLst>
              <a:ext uri="{FF2B5EF4-FFF2-40B4-BE49-F238E27FC236}">
                <a16:creationId xmlns:a16="http://schemas.microsoft.com/office/drawing/2014/main" id="{1898FBD7-8AC0-84AB-8900-D5289A84D12E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</a:t>
            </a:r>
          </a:p>
        </p:txBody>
      </p:sp>
      <p:sp>
        <p:nvSpPr>
          <p:cNvPr id="296" name="Inhaltsplatzhalter 2">
            <a:extLst>
              <a:ext uri="{FF2B5EF4-FFF2-40B4-BE49-F238E27FC236}">
                <a16:creationId xmlns:a16="http://schemas.microsoft.com/office/drawing/2014/main" id="{1AC5F680-E0D0-CF45-6B50-1A2054AA3995}"/>
              </a:ext>
            </a:extLst>
          </p:cNvPr>
          <p:cNvSpPr txBox="1"/>
          <p:nvPr/>
        </p:nvSpPr>
        <p:spPr>
          <a:xfrm>
            <a:off x="379101" y="1415846"/>
            <a:ext cx="8385798" cy="49035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你是否真的相信「复活已经胜过死亡」？</a:t>
            </a:r>
          </a:p>
          <a:p>
            <a:pPr lvl="1" defTabSz="914367">
              <a:spcBef>
                <a:spcPts val="1195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耶稣的复活，否定了人间的权势，为生命的价值，重新作出定义。</a:t>
            </a:r>
          </a:p>
          <a:p>
            <a:pPr lvl="1" defTabSz="914367">
              <a:spcBef>
                <a:spcPts val="1195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重要的是神怎样看每一个生命，每一个生命，都是神宝贵，神所爱的。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25176393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CECD4-3AD8-0FB7-9F42-046E64339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0" name="图片 8" descr="图片 8">
            <a:extLst>
              <a:ext uri="{FF2B5EF4-FFF2-40B4-BE49-F238E27FC236}">
                <a16:creationId xmlns:a16="http://schemas.microsoft.com/office/drawing/2014/main" id="{13B264D5-D9C7-532D-76E0-8D4C34A492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01" name="Titel 1">
            <a:extLst>
              <a:ext uri="{FF2B5EF4-FFF2-40B4-BE49-F238E27FC236}">
                <a16:creationId xmlns:a16="http://schemas.microsoft.com/office/drawing/2014/main" id="{70B035B4-0888-E3ED-F978-CBD1E1877AED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</a:t>
            </a:r>
          </a:p>
        </p:txBody>
      </p:sp>
      <p:sp>
        <p:nvSpPr>
          <p:cNvPr id="302" name="Inhaltsplatzhalter 2">
            <a:extLst>
              <a:ext uri="{FF2B5EF4-FFF2-40B4-BE49-F238E27FC236}">
                <a16:creationId xmlns:a16="http://schemas.microsoft.com/office/drawing/2014/main" id="{39CB483E-816D-50A7-AC5C-E1DDA4967F64}"/>
              </a:ext>
            </a:extLst>
          </p:cNvPr>
          <p:cNvSpPr txBox="1"/>
          <p:nvPr/>
        </p:nvSpPr>
        <p:spPr>
          <a:xfrm>
            <a:off x="379101" y="1415846"/>
            <a:ext cx="8385798" cy="42734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你的生命，有没有因喜乐而活出见证？</a:t>
            </a:r>
          </a:p>
          <a:p>
            <a:pPr lvl="1" defTabSz="914367">
              <a:spcBef>
                <a:spcPts val="1195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靠着圣灵，我们也和耶稣一样，能作教导，也因着相信神，活出爱，人就可以看见神的工作，就可以叫人相信耶稣。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12515386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71FF39-6938-792D-9A78-A2F80FB02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" name="图片 8" descr="图片 8">
            <a:extLst>
              <a:ext uri="{FF2B5EF4-FFF2-40B4-BE49-F238E27FC236}">
                <a16:creationId xmlns:a16="http://schemas.microsoft.com/office/drawing/2014/main" id="{F643E5A2-380C-7596-4E10-263A97C7B0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07" name="Titel 1">
            <a:extLst>
              <a:ext uri="{FF2B5EF4-FFF2-40B4-BE49-F238E27FC236}">
                <a16:creationId xmlns:a16="http://schemas.microsoft.com/office/drawing/2014/main" id="{E5401B04-2B85-1C7D-1F32-8CA800A6645C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</a:t>
            </a:r>
          </a:p>
        </p:txBody>
      </p:sp>
      <p:sp>
        <p:nvSpPr>
          <p:cNvPr id="308" name="Inhaltsplatzhalter 2">
            <a:extLst>
              <a:ext uri="{FF2B5EF4-FFF2-40B4-BE49-F238E27FC236}">
                <a16:creationId xmlns:a16="http://schemas.microsoft.com/office/drawing/2014/main" id="{820ADDA3-98D8-37EC-1F01-0A8D577FCA11}"/>
              </a:ext>
            </a:extLst>
          </p:cNvPr>
          <p:cNvSpPr txBox="1"/>
          <p:nvPr/>
        </p:nvSpPr>
        <p:spPr>
          <a:xfrm>
            <a:off x="379101" y="1161570"/>
            <a:ext cx="8385798" cy="6419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詩16:1-11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>
                <a:solidFill>
                  <a:srgbClr val="AAAAAA"/>
                </a:solidFill>
              </a:rPr>
              <a:t>1</a:t>
            </a:r>
            <a:r>
              <a:rPr sz="2461"/>
              <a:t>神啊，求你保佑我，因为我投靠你。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>
                <a:solidFill>
                  <a:srgbClr val="AAAAAA"/>
                </a:solidFill>
              </a:rPr>
              <a:t>2</a:t>
            </a:r>
            <a:r>
              <a:rPr sz="2461"/>
              <a:t>我曾对耶和华说：“你是我的主，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/>
              <a:t>我的福气惟独从你而来。”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>
                <a:solidFill>
                  <a:srgbClr val="AAAAAA"/>
                </a:solidFill>
              </a:rPr>
              <a:t>3</a:t>
            </a:r>
            <a:r>
              <a:rPr sz="2461"/>
              <a:t>论到世上的圣民，他们是尊贵的人，是我最喜悦的。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>
                <a:solidFill>
                  <a:srgbClr val="AAAAAA"/>
                </a:solidFill>
              </a:rPr>
              <a:t>4</a:t>
            </a:r>
            <a:r>
              <a:rPr sz="2461"/>
              <a:t>追逐别神的，他们的愁苦必增加；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/>
              <a:t>他们所浇奠的血我不献上，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/>
              <a:t>我嘴唇也不提别神的名号。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35223997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5453A5-2AE2-B106-CC70-23F7F31DF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2" name="图片 8" descr="图片 8">
            <a:extLst>
              <a:ext uri="{FF2B5EF4-FFF2-40B4-BE49-F238E27FC236}">
                <a16:creationId xmlns:a16="http://schemas.microsoft.com/office/drawing/2014/main" id="{4C28CBA3-C2C7-1730-E976-8056119D05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13" name="Titel 1">
            <a:extLst>
              <a:ext uri="{FF2B5EF4-FFF2-40B4-BE49-F238E27FC236}">
                <a16:creationId xmlns:a16="http://schemas.microsoft.com/office/drawing/2014/main" id="{D82BE69A-3E4D-36BD-E4B6-23844832B86B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</a:t>
            </a:r>
          </a:p>
        </p:txBody>
      </p:sp>
      <p:sp>
        <p:nvSpPr>
          <p:cNvPr id="314" name="Inhaltsplatzhalter 2">
            <a:extLst>
              <a:ext uri="{FF2B5EF4-FFF2-40B4-BE49-F238E27FC236}">
                <a16:creationId xmlns:a16="http://schemas.microsoft.com/office/drawing/2014/main" id="{BD3437A9-57FF-D303-703F-22B499D2B04C}"/>
              </a:ext>
            </a:extLst>
          </p:cNvPr>
          <p:cNvSpPr txBox="1"/>
          <p:nvPr/>
        </p:nvSpPr>
        <p:spPr>
          <a:xfrm>
            <a:off x="379101" y="1151791"/>
            <a:ext cx="8385798" cy="71141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詩16:1-11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>
                <a:solidFill>
                  <a:srgbClr val="AAAAAA"/>
                </a:solidFill>
              </a:rPr>
              <a:t>5</a:t>
            </a:r>
            <a:r>
              <a:rPr sz="2461"/>
              <a:t>耶和华是我的产业，是我杯中的福分；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/>
              <a:t>我所得的，你为我持守。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>
                <a:solidFill>
                  <a:srgbClr val="AAAAAA"/>
                </a:solidFill>
              </a:rPr>
              <a:t>6</a:t>
            </a:r>
            <a:r>
              <a:rPr sz="2461"/>
              <a:t>用绳量给我的地界，坐落在佳美之处；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/>
              <a:t>我的产业实在美好。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>
                <a:solidFill>
                  <a:srgbClr val="AAAAAA"/>
                </a:solidFill>
              </a:rPr>
              <a:t>7</a:t>
            </a:r>
            <a:r>
              <a:rPr sz="2461"/>
              <a:t>我要称颂那指引我的耶和华，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/>
              <a:t>在夜间我的心肠也指教我。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>
                <a:solidFill>
                  <a:srgbClr val="AAAAAA"/>
                </a:solidFill>
              </a:rPr>
              <a:t>8</a:t>
            </a:r>
            <a:r>
              <a:rPr sz="2461"/>
              <a:t>我让耶和华常在我面前，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/>
              <a:t>因他在我右边，我就不致动摇。</a:t>
            </a:r>
          </a:p>
          <a:p>
            <a:pPr lvl="1" defTabSz="321457">
              <a:lnSpc>
                <a:spcPct val="125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endParaRPr sz="84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5991226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39090F-4922-954E-9C0A-C90B10BAB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8" name="图片 8" descr="图片 8">
            <a:extLst>
              <a:ext uri="{FF2B5EF4-FFF2-40B4-BE49-F238E27FC236}">
                <a16:creationId xmlns:a16="http://schemas.microsoft.com/office/drawing/2014/main" id="{D64119C6-22E7-9C51-E0CF-84239FF18A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19" name="Titel 1">
            <a:extLst>
              <a:ext uri="{FF2B5EF4-FFF2-40B4-BE49-F238E27FC236}">
                <a16:creationId xmlns:a16="http://schemas.microsoft.com/office/drawing/2014/main" id="{75190047-421A-581E-5103-145EEF58E1BE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</a:t>
            </a:r>
          </a:p>
        </p:txBody>
      </p:sp>
      <p:sp>
        <p:nvSpPr>
          <p:cNvPr id="320" name="Inhaltsplatzhalter 2">
            <a:extLst>
              <a:ext uri="{FF2B5EF4-FFF2-40B4-BE49-F238E27FC236}">
                <a16:creationId xmlns:a16="http://schemas.microsoft.com/office/drawing/2014/main" id="{FB07EF11-18F6-1FE9-F24A-000E7264BBCD}"/>
              </a:ext>
            </a:extLst>
          </p:cNvPr>
          <p:cNvSpPr txBox="1"/>
          <p:nvPr/>
        </p:nvSpPr>
        <p:spPr>
          <a:xfrm>
            <a:off x="379101" y="1151791"/>
            <a:ext cx="8385798" cy="65816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詩16:1-11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>
                <a:solidFill>
                  <a:srgbClr val="AAAAAA"/>
                </a:solidFill>
              </a:rPr>
              <a:t>9</a:t>
            </a:r>
            <a:r>
              <a:rPr sz="2461"/>
              <a:t>因此，我的心欢喜，我的灵快乐；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/>
              <a:t>我的肉身也要安然居住。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>
                <a:solidFill>
                  <a:srgbClr val="AAAAAA"/>
                </a:solidFill>
              </a:rPr>
              <a:t>10</a:t>
            </a:r>
            <a:r>
              <a:rPr sz="2461"/>
              <a:t>因为你必不将我的灵魂撇在阴间，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/>
              <a:t>也不让你的圣者见地府。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>
                <a:solidFill>
                  <a:srgbClr val="AAAAAA"/>
                </a:solidFill>
              </a:rPr>
              <a:t>11</a:t>
            </a:r>
            <a:r>
              <a:rPr sz="2461"/>
              <a:t>你必将生命的道路指示我。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/>
              <a:t>在你面前有满足的喜乐，</a:t>
            </a:r>
          </a:p>
          <a:p>
            <a:pPr lvl="1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/>
              <a:t>在你右手中有永远的福乐。</a:t>
            </a:r>
          </a:p>
          <a:p>
            <a:pPr lvl="1" defTabSz="321457">
              <a:lnSpc>
                <a:spcPct val="125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endParaRPr sz="84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168567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73042-69F3-1D2D-CE94-613FFE555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图片 8" descr="图片 8">
            <a:extLst>
              <a:ext uri="{FF2B5EF4-FFF2-40B4-BE49-F238E27FC236}">
                <a16:creationId xmlns:a16="http://schemas.microsoft.com/office/drawing/2014/main" id="{9D349EBC-7A1D-32BC-BF1B-A8EA4A3030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Titel 1">
            <a:extLst>
              <a:ext uri="{FF2B5EF4-FFF2-40B4-BE49-F238E27FC236}">
                <a16:creationId xmlns:a16="http://schemas.microsoft.com/office/drawing/2014/main" id="{E0D1552C-63F6-4A44-EC57-BFFC59740A9A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引言</a:t>
            </a:r>
          </a:p>
        </p:txBody>
      </p:sp>
      <p:sp>
        <p:nvSpPr>
          <p:cNvPr id="161" name="Inhaltsplatzhalter 2">
            <a:extLst>
              <a:ext uri="{FF2B5EF4-FFF2-40B4-BE49-F238E27FC236}">
                <a16:creationId xmlns:a16="http://schemas.microsoft.com/office/drawing/2014/main" id="{30E030C5-AF6E-4699-DF11-BF162BBE6966}"/>
              </a:ext>
            </a:extLst>
          </p:cNvPr>
          <p:cNvSpPr txBox="1"/>
          <p:nvPr/>
        </p:nvSpPr>
        <p:spPr>
          <a:xfrm>
            <a:off x="379101" y="1415845"/>
            <a:ext cx="8385798" cy="34895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今天是复活后的第二主日，我们看的经文是耶稣复活后再遇门徒。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耶稣怎样使门徒从惧怕到欢喜，怎样领受圣灵，领受差遣。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耶稣还显现给多马看，让他能看见耶稣真的复活了。</a:t>
            </a:r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63520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991DE-7910-8403-54E0-69B840773B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图片 8" descr="图片 8">
            <a:extLst>
              <a:ext uri="{FF2B5EF4-FFF2-40B4-BE49-F238E27FC236}">
                <a16:creationId xmlns:a16="http://schemas.microsoft.com/office/drawing/2014/main" id="{4D9DF12B-CC3F-AABB-2DAC-923B92561A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66" name="Titel 1">
            <a:extLst>
              <a:ext uri="{FF2B5EF4-FFF2-40B4-BE49-F238E27FC236}">
                <a16:creationId xmlns:a16="http://schemas.microsoft.com/office/drawing/2014/main" id="{04326B19-FC27-D8DE-2CEF-9A92CAC30B52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复活带来的喜乐</a:t>
            </a:r>
          </a:p>
        </p:txBody>
      </p:sp>
      <p:sp>
        <p:nvSpPr>
          <p:cNvPr id="167" name="Inhaltsplatzhalter 2">
            <a:extLst>
              <a:ext uri="{FF2B5EF4-FFF2-40B4-BE49-F238E27FC236}">
                <a16:creationId xmlns:a16="http://schemas.microsoft.com/office/drawing/2014/main" id="{F83BC223-9E93-D24B-B0C7-78DBCCE74305}"/>
              </a:ext>
            </a:extLst>
          </p:cNvPr>
          <p:cNvSpPr txBox="1"/>
          <p:nvPr/>
        </p:nvSpPr>
        <p:spPr>
          <a:xfrm>
            <a:off x="379101" y="1415846"/>
            <a:ext cx="8385798" cy="27056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约20:19-20：「19那日（就是七日的第一日）晚上，门徒因怕犹太人，所在的地方门都关了。耶稣来，站在当中，对他们说：“愿你们平安！”20说了这话，他把手和肋旁给他们看。门徒一看见主就喜乐了。」</a:t>
            </a:r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2886688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76B64-71B7-EEBA-D8E7-CBDCD88B1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图片 8" descr="图片 8">
            <a:extLst>
              <a:ext uri="{FF2B5EF4-FFF2-40B4-BE49-F238E27FC236}">
                <a16:creationId xmlns:a16="http://schemas.microsoft.com/office/drawing/2014/main" id="{204D7FA9-7CA9-FDF4-BFDF-7ECC94F607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Titel 1">
            <a:extLst>
              <a:ext uri="{FF2B5EF4-FFF2-40B4-BE49-F238E27FC236}">
                <a16:creationId xmlns:a16="http://schemas.microsoft.com/office/drawing/2014/main" id="{0CE152D2-FD19-F429-2940-CB458BFF5347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复活带来的喜乐</a:t>
            </a:r>
          </a:p>
        </p:txBody>
      </p:sp>
      <p:sp>
        <p:nvSpPr>
          <p:cNvPr id="173" name="Inhaltsplatzhalter 2">
            <a:extLst>
              <a:ext uri="{FF2B5EF4-FFF2-40B4-BE49-F238E27FC236}">
                <a16:creationId xmlns:a16="http://schemas.microsoft.com/office/drawing/2014/main" id="{6506EEE8-BDB8-9040-E864-4D2A4269BDB4}"/>
              </a:ext>
            </a:extLst>
          </p:cNvPr>
          <p:cNvSpPr txBox="1"/>
          <p:nvPr/>
        </p:nvSpPr>
        <p:spPr>
          <a:xfrm>
            <a:off x="379101" y="1415846"/>
            <a:ext cx="8385798" cy="27056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约20:19-20：「19那日（就是</a:t>
            </a:r>
            <a:r>
              <a:rPr sz="3094">
                <a:solidFill>
                  <a:srgbClr val="EB512E"/>
                </a:solidFill>
              </a:rPr>
              <a:t>七日的第一日</a:t>
            </a:r>
            <a:r>
              <a:rPr sz="3094"/>
              <a:t>）晚上，门徒因</a:t>
            </a:r>
            <a:r>
              <a:rPr sz="3094">
                <a:solidFill>
                  <a:srgbClr val="EB512E"/>
                </a:solidFill>
              </a:rPr>
              <a:t>怕</a:t>
            </a:r>
            <a:r>
              <a:rPr sz="3094"/>
              <a:t>犹太人，所在的地方门都关了。耶稣来，站在当中，对他们说：“</a:t>
            </a:r>
            <a:r>
              <a:rPr sz="3094">
                <a:solidFill>
                  <a:srgbClr val="EB512E"/>
                </a:solidFill>
              </a:rPr>
              <a:t>愿你们平安</a:t>
            </a:r>
            <a:r>
              <a:rPr sz="3094"/>
              <a:t>！”20说了这话，他把</a:t>
            </a:r>
            <a:r>
              <a:rPr sz="3094">
                <a:solidFill>
                  <a:srgbClr val="EB512E"/>
                </a:solidFill>
              </a:rPr>
              <a:t>手和肋旁</a:t>
            </a:r>
            <a:r>
              <a:rPr sz="3094"/>
              <a:t>给他们看。门徒一看见主就</a:t>
            </a:r>
            <a:r>
              <a:rPr sz="3094">
                <a:solidFill>
                  <a:srgbClr val="EB512E"/>
                </a:solidFill>
              </a:rPr>
              <a:t>喜乐</a:t>
            </a:r>
            <a:r>
              <a:rPr sz="3094"/>
              <a:t>了。」</a:t>
            </a:r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3112074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22633-55ED-5679-48FC-BE8D1059DD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图片 8" descr="图片 8">
            <a:extLst>
              <a:ext uri="{FF2B5EF4-FFF2-40B4-BE49-F238E27FC236}">
                <a16:creationId xmlns:a16="http://schemas.microsoft.com/office/drawing/2014/main" id="{1D68CD5C-8ED5-ECB0-78FD-7495A98BB3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Titel 1">
            <a:extLst>
              <a:ext uri="{FF2B5EF4-FFF2-40B4-BE49-F238E27FC236}">
                <a16:creationId xmlns:a16="http://schemas.microsoft.com/office/drawing/2014/main" id="{936AB0EB-8C0B-265F-63B3-54021CBC212E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复活带来的喜乐</a:t>
            </a:r>
          </a:p>
        </p:txBody>
      </p:sp>
      <p:sp>
        <p:nvSpPr>
          <p:cNvPr id="179" name="Inhaltsplatzhalter 2">
            <a:extLst>
              <a:ext uri="{FF2B5EF4-FFF2-40B4-BE49-F238E27FC236}">
                <a16:creationId xmlns:a16="http://schemas.microsoft.com/office/drawing/2014/main" id="{A33913DA-5D64-0EAC-270B-F1B0B0243071}"/>
              </a:ext>
            </a:extLst>
          </p:cNvPr>
          <p:cNvSpPr txBox="1"/>
          <p:nvPr/>
        </p:nvSpPr>
        <p:spPr>
          <a:xfrm>
            <a:off x="379101" y="1415846"/>
            <a:ext cx="8385798" cy="8009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门徒 ‘喜乐’ 了，那和 ‘快乐’ 不同。</a:t>
            </a:r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2247389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5EC15B-1A6B-A3D1-542F-366ECC18B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图片 8" descr="图片 8">
            <a:extLst>
              <a:ext uri="{FF2B5EF4-FFF2-40B4-BE49-F238E27FC236}">
                <a16:creationId xmlns:a16="http://schemas.microsoft.com/office/drawing/2014/main" id="{526BBB16-D2CC-0B8F-0793-35D7CCAC9F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84" name="Titel 1">
            <a:extLst>
              <a:ext uri="{FF2B5EF4-FFF2-40B4-BE49-F238E27FC236}">
                <a16:creationId xmlns:a16="http://schemas.microsoft.com/office/drawing/2014/main" id="{975001C7-C641-ECB2-203E-031624C29101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复活带来的喜乐</a:t>
            </a:r>
          </a:p>
        </p:txBody>
      </p:sp>
      <p:sp>
        <p:nvSpPr>
          <p:cNvPr id="185" name="Inhaltsplatzhalter 2">
            <a:extLst>
              <a:ext uri="{FF2B5EF4-FFF2-40B4-BE49-F238E27FC236}">
                <a16:creationId xmlns:a16="http://schemas.microsoft.com/office/drawing/2014/main" id="{2DD0A000-5D12-C6FD-9D11-341D0BDB02CF}"/>
              </a:ext>
            </a:extLst>
          </p:cNvPr>
          <p:cNvSpPr txBox="1"/>
          <p:nvPr/>
        </p:nvSpPr>
        <p:spPr>
          <a:xfrm>
            <a:off x="379101" y="1415846"/>
            <a:ext cx="8385798" cy="23833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门徒喜乐了！那是发自内在的喜乐，是持久的。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他们经历过犹太人的迫逼，看到耶稣被钉十字架，又经历了各种的出卖，逃亡。</a:t>
            </a:r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60395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5085CD-ABEF-8577-A77E-888923CDB1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图片 8" descr="图片 8">
            <a:extLst>
              <a:ext uri="{FF2B5EF4-FFF2-40B4-BE49-F238E27FC236}">
                <a16:creationId xmlns:a16="http://schemas.microsoft.com/office/drawing/2014/main" id="{B4181A71-B699-699C-8B45-91E683147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Titel 1">
            <a:extLst>
              <a:ext uri="{FF2B5EF4-FFF2-40B4-BE49-F238E27FC236}">
                <a16:creationId xmlns:a16="http://schemas.microsoft.com/office/drawing/2014/main" id="{236021FA-BCAB-ED43-EAC8-DDB92E603ABB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复活带来的喜乐</a:t>
            </a:r>
          </a:p>
        </p:txBody>
      </p:sp>
      <p:sp>
        <p:nvSpPr>
          <p:cNvPr id="191" name="Inhaltsplatzhalter 2">
            <a:extLst>
              <a:ext uri="{FF2B5EF4-FFF2-40B4-BE49-F238E27FC236}">
                <a16:creationId xmlns:a16="http://schemas.microsoft.com/office/drawing/2014/main" id="{5F638F11-E5ED-CC4D-B9CA-60A136AE8CF3}"/>
              </a:ext>
            </a:extLst>
          </p:cNvPr>
          <p:cNvSpPr txBox="1"/>
          <p:nvPr/>
        </p:nvSpPr>
        <p:spPr>
          <a:xfrm>
            <a:off x="379101" y="1415846"/>
            <a:ext cx="4580779" cy="3657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谈论信仰的小说 —— 《小屋》，作者威廉．保罗．杨（Wm Paul Young）作者经历过许多的痛苦，他用这个故事去思考，人在苦难中，怎样理解神。</a:t>
            </a:r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  <p:pic>
        <p:nvPicPr>
          <p:cNvPr id="192" name="影像" descr="影像">
            <a:extLst>
              <a:ext uri="{FF2B5EF4-FFF2-40B4-BE49-F238E27FC236}">
                <a16:creationId xmlns:a16="http://schemas.microsoft.com/office/drawing/2014/main" id="{CAA77A83-8D15-9CCC-3928-DB4D1A6BC2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2287" y="1504425"/>
            <a:ext cx="4947048" cy="494704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48548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ABF4B-AFD3-389B-E92A-D33854C65B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图片 8" descr="图片 8">
            <a:extLst>
              <a:ext uri="{FF2B5EF4-FFF2-40B4-BE49-F238E27FC236}">
                <a16:creationId xmlns:a16="http://schemas.microsoft.com/office/drawing/2014/main" id="{6483D596-02CA-6CE7-7054-A8DAFAB074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97" name="Titel 1">
            <a:extLst>
              <a:ext uri="{FF2B5EF4-FFF2-40B4-BE49-F238E27FC236}">
                <a16:creationId xmlns:a16="http://schemas.microsoft.com/office/drawing/2014/main" id="{B36AD03F-1A6C-3B82-8D2D-C6DF1068FD79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复活带来的喜乐</a:t>
            </a:r>
          </a:p>
        </p:txBody>
      </p:sp>
      <p:sp>
        <p:nvSpPr>
          <p:cNvPr id="198" name="Inhaltsplatzhalter 2">
            <a:extLst>
              <a:ext uri="{FF2B5EF4-FFF2-40B4-BE49-F238E27FC236}">
                <a16:creationId xmlns:a16="http://schemas.microsoft.com/office/drawing/2014/main" id="{2B67B4E4-F5DC-76C5-C65F-26AC2AE0FE9D}"/>
              </a:ext>
            </a:extLst>
          </p:cNvPr>
          <p:cNvSpPr txBox="1"/>
          <p:nvPr/>
        </p:nvSpPr>
        <p:spPr>
          <a:xfrm>
            <a:off x="379101" y="1415846"/>
            <a:ext cx="4580779" cy="31817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故事主人翁的女儿被凶徒杀了，找不到凶手，三年后，他到女儿遇害的小屋与上帝对话，对话中开启了主角对信仰的看法。</a:t>
            </a:r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  <p:pic>
        <p:nvPicPr>
          <p:cNvPr id="199" name="影像" descr="影像">
            <a:extLst>
              <a:ext uri="{FF2B5EF4-FFF2-40B4-BE49-F238E27FC236}">
                <a16:creationId xmlns:a16="http://schemas.microsoft.com/office/drawing/2014/main" id="{A28AB26A-00B2-D9B6-3C9A-5D60F54E63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2287" y="1504425"/>
            <a:ext cx="4947048" cy="494704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110289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662</Words>
  <Application>Microsoft Office PowerPoint</Application>
  <PresentationFormat>Bildschirmpräsentation (4:3)</PresentationFormat>
  <Paragraphs>176</Paragraphs>
  <Slides>29</Slides>
  <Notes>29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29</vt:i4>
      </vt:variant>
    </vt:vector>
  </HeadingPairs>
  <TitlesOfParts>
    <vt:vector size="32" baseType="lpstr">
      <vt:lpstr>等线</vt:lpstr>
      <vt:lpstr>Arial</vt:lpstr>
      <vt:lpstr>Office 主题​​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siqi D</dc:creator>
  <cp:lastModifiedBy>Dongdong Hu</cp:lastModifiedBy>
  <cp:revision>1328</cp:revision>
  <dcterms:created xsi:type="dcterms:W3CDTF">2023-03-17T14:22:59Z</dcterms:created>
  <dcterms:modified xsi:type="dcterms:W3CDTF">2026-04-24T04:02:52Z</dcterms:modified>
</cp:coreProperties>
</file>