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243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34" autoAdjust="0"/>
    <p:restoredTop sz="77440" autoAdjust="0"/>
  </p:normalViewPr>
  <p:slideViewPr>
    <p:cSldViewPr snapToGrid="0">
      <p:cViewPr varScale="1">
        <p:scale>
          <a:sx n="125" d="100"/>
          <a:sy n="125" d="100"/>
        </p:scale>
        <p:origin x="27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2026/3/4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E1BA7-FFB2-1FD3-A269-B98F23DDC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>
            <a:extLst>
              <a:ext uri="{FF2B5EF4-FFF2-40B4-BE49-F238E27FC236}">
                <a16:creationId xmlns:a16="http://schemas.microsoft.com/office/drawing/2014/main" id="{CB417644-1029-51B1-7177-02DBB9311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>
            <a:extLst>
              <a:ext uri="{FF2B5EF4-FFF2-40B4-BE49-F238E27FC236}">
                <a16:creationId xmlns:a16="http://schemas.microsoft.com/office/drawing/2014/main" id="{76101CB4-5861-B145-B2B7-61B981E247D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4854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0F284-0AE7-86DD-5651-08B56DF64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>
            <a:extLst>
              <a:ext uri="{FF2B5EF4-FFF2-40B4-BE49-F238E27FC236}">
                <a16:creationId xmlns:a16="http://schemas.microsoft.com/office/drawing/2014/main" id="{AF2FE256-365E-4900-2A90-A38A2453C1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>
            <a:extLst>
              <a:ext uri="{FF2B5EF4-FFF2-40B4-BE49-F238E27FC236}">
                <a16:creationId xmlns:a16="http://schemas.microsoft.com/office/drawing/2014/main" id="{F6647E43-2B3D-C89F-B429-A09AD4A93A7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326463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623A0-C001-CD25-1F3A-C79590DEF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>
            <a:extLst>
              <a:ext uri="{FF2B5EF4-FFF2-40B4-BE49-F238E27FC236}">
                <a16:creationId xmlns:a16="http://schemas.microsoft.com/office/drawing/2014/main" id="{076251E5-F19C-0A2E-9F73-5A97B004DF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>
            <a:extLst>
              <a:ext uri="{FF2B5EF4-FFF2-40B4-BE49-F238E27FC236}">
                <a16:creationId xmlns:a16="http://schemas.microsoft.com/office/drawing/2014/main" id="{CC3EDF3C-B537-2EF7-BF28-AF22822A5ED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852675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2524F-BCD8-CBF2-B838-0BB6CF39F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D28AE73B-3B47-B87E-49E1-BEAA7978A1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0037F330-EADC-030E-E340-A15BF9371FF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625144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3CDD8-38DF-C7EB-E8EA-0CAAC0467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>
            <a:extLst>
              <a:ext uri="{FF2B5EF4-FFF2-40B4-BE49-F238E27FC236}">
                <a16:creationId xmlns:a16="http://schemas.microsoft.com/office/drawing/2014/main" id="{0166DFF9-596B-33D7-8BDE-90B835365E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>
            <a:extLst>
              <a:ext uri="{FF2B5EF4-FFF2-40B4-BE49-F238E27FC236}">
                <a16:creationId xmlns:a16="http://schemas.microsoft.com/office/drawing/2014/main" id="{4DA8209F-8854-782C-F969-09E54DB1A94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122917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C26FB-E483-861C-662F-AA49C89C3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>
            <a:extLst>
              <a:ext uri="{FF2B5EF4-FFF2-40B4-BE49-F238E27FC236}">
                <a16:creationId xmlns:a16="http://schemas.microsoft.com/office/drawing/2014/main" id="{9155EE9D-CAFA-EB9E-F9BD-8F2EBE50E4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>
            <a:extLst>
              <a:ext uri="{FF2B5EF4-FFF2-40B4-BE49-F238E27FC236}">
                <a16:creationId xmlns:a16="http://schemas.microsoft.com/office/drawing/2014/main" id="{7A948ECC-DFE8-D46A-5288-2A4E273FC72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1984024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B758E-905E-E0F9-E841-8A2F61DE7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>
            <a:extLst>
              <a:ext uri="{FF2B5EF4-FFF2-40B4-BE49-F238E27FC236}">
                <a16:creationId xmlns:a16="http://schemas.microsoft.com/office/drawing/2014/main" id="{24346272-04F0-7860-4BD9-5B75F753DB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>
            <a:extLst>
              <a:ext uri="{FF2B5EF4-FFF2-40B4-BE49-F238E27FC236}">
                <a16:creationId xmlns:a16="http://schemas.microsoft.com/office/drawing/2014/main" id="{549A7981-A15D-BC10-BE31-8C19FC5323E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680926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284DA-2B25-1237-0ADF-C5A0AB798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>
            <a:extLst>
              <a:ext uri="{FF2B5EF4-FFF2-40B4-BE49-F238E27FC236}">
                <a16:creationId xmlns:a16="http://schemas.microsoft.com/office/drawing/2014/main" id="{F6363160-3AC3-5629-47C9-A1E80BA033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>
            <a:extLst>
              <a:ext uri="{FF2B5EF4-FFF2-40B4-BE49-F238E27FC236}">
                <a16:creationId xmlns:a16="http://schemas.microsoft.com/office/drawing/2014/main" id="{7C7DB24E-DEFF-CA1C-F3B2-64386626702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70051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FBBC-1E4E-83DE-CF24-C47C5A79D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>
            <a:extLst>
              <a:ext uri="{FF2B5EF4-FFF2-40B4-BE49-F238E27FC236}">
                <a16:creationId xmlns:a16="http://schemas.microsoft.com/office/drawing/2014/main" id="{0A21E7AE-06A4-2FF8-F008-6CD8404452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E16F92E2-FE42-EDDE-9C22-24F38F8DE0B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19495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FDB9B-79BF-FB1E-4BCB-B135FEFBC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>
            <a:extLst>
              <a:ext uri="{FF2B5EF4-FFF2-40B4-BE49-F238E27FC236}">
                <a16:creationId xmlns:a16="http://schemas.microsoft.com/office/drawing/2014/main" id="{EF1C0DFA-E5A0-718F-1BF9-033260A0CC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>
            <a:extLst>
              <a:ext uri="{FF2B5EF4-FFF2-40B4-BE49-F238E27FC236}">
                <a16:creationId xmlns:a16="http://schemas.microsoft.com/office/drawing/2014/main" id="{1729B469-A5E3-89A4-F957-BD4F65B8321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9860722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65796-3162-5086-8DB9-A2AB01418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>
            <a:extLst>
              <a:ext uri="{FF2B5EF4-FFF2-40B4-BE49-F238E27FC236}">
                <a16:creationId xmlns:a16="http://schemas.microsoft.com/office/drawing/2014/main" id="{0EDE519B-CF1A-A254-F030-642FAA9F2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>
            <a:extLst>
              <a:ext uri="{FF2B5EF4-FFF2-40B4-BE49-F238E27FC236}">
                <a16:creationId xmlns:a16="http://schemas.microsoft.com/office/drawing/2014/main" id="{5FD83033-FD80-F860-2783-D153C4232E4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75258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CF727-2748-DF09-4BA1-F6B0B9DB1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FC96266F-3AE0-9433-9C9A-5F9FF8229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C4BE06B1-7B38-82B1-DD2E-4727900B86A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238757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1C4E6-4EBF-EA40-C2F3-BB8BFE4D4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>
            <a:extLst>
              <a:ext uri="{FF2B5EF4-FFF2-40B4-BE49-F238E27FC236}">
                <a16:creationId xmlns:a16="http://schemas.microsoft.com/office/drawing/2014/main" id="{576C7454-76B3-C206-A362-1A2C20D3A6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>
            <a:extLst>
              <a:ext uri="{FF2B5EF4-FFF2-40B4-BE49-F238E27FC236}">
                <a16:creationId xmlns:a16="http://schemas.microsoft.com/office/drawing/2014/main" id="{B6E717F8-7D42-A2F8-814C-8A43DA53170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133202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FB254-1A0B-5EA4-5C1B-0C429ACB1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extLst>
              <a:ext uri="{FF2B5EF4-FFF2-40B4-BE49-F238E27FC236}">
                <a16:creationId xmlns:a16="http://schemas.microsoft.com/office/drawing/2014/main" id="{0D02799D-2931-5A3F-D8C9-A26362D4E8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>
            <a:extLst>
              <a:ext uri="{FF2B5EF4-FFF2-40B4-BE49-F238E27FC236}">
                <a16:creationId xmlns:a16="http://schemas.microsoft.com/office/drawing/2014/main" id="{6FBD19C2-C267-48E9-D1BA-C2E91F970BC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211079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4464A-DD77-7896-3421-D64D59A19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>
            <a:extLst>
              <a:ext uri="{FF2B5EF4-FFF2-40B4-BE49-F238E27FC236}">
                <a16:creationId xmlns:a16="http://schemas.microsoft.com/office/drawing/2014/main" id="{0460FE1C-EB11-90FA-59BA-A2DE0B5308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>
            <a:extLst>
              <a:ext uri="{FF2B5EF4-FFF2-40B4-BE49-F238E27FC236}">
                <a16:creationId xmlns:a16="http://schemas.microsoft.com/office/drawing/2014/main" id="{ED7A4665-DE4B-8122-B7BB-D24D2F82791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2791955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0F797-E113-5791-53DB-B05B22B0A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>
            <a:extLst>
              <a:ext uri="{FF2B5EF4-FFF2-40B4-BE49-F238E27FC236}">
                <a16:creationId xmlns:a16="http://schemas.microsoft.com/office/drawing/2014/main" id="{36A2F17A-C190-3C2C-BB46-A7A9656EB4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3" name="Shape 283">
            <a:extLst>
              <a:ext uri="{FF2B5EF4-FFF2-40B4-BE49-F238E27FC236}">
                <a16:creationId xmlns:a16="http://schemas.microsoft.com/office/drawing/2014/main" id="{6D7E008F-F80D-AB28-CD7E-2E800B06CE1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870436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47ABE-7336-6B58-8FB5-1B114DA5E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>
            <a:extLst>
              <a:ext uri="{FF2B5EF4-FFF2-40B4-BE49-F238E27FC236}">
                <a16:creationId xmlns:a16="http://schemas.microsoft.com/office/drawing/2014/main" id="{601AB7B8-F953-89DD-99A6-DF67906F04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>
            <a:extLst>
              <a:ext uri="{FF2B5EF4-FFF2-40B4-BE49-F238E27FC236}">
                <a16:creationId xmlns:a16="http://schemas.microsoft.com/office/drawing/2014/main" id="{083F2080-43C5-821A-B627-0271C823E2C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3608228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B638F-151E-7F73-5D67-39EE1A517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>
            <a:extLst>
              <a:ext uri="{FF2B5EF4-FFF2-40B4-BE49-F238E27FC236}">
                <a16:creationId xmlns:a16="http://schemas.microsoft.com/office/drawing/2014/main" id="{2E2BB2EC-CC05-3EF2-673D-5C718E5F2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5" name="Shape 295">
            <a:extLst>
              <a:ext uri="{FF2B5EF4-FFF2-40B4-BE49-F238E27FC236}">
                <a16:creationId xmlns:a16="http://schemas.microsoft.com/office/drawing/2014/main" id="{7EF2D38F-1271-8E4C-C8A1-416F784C84F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9888061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4F522-5F3C-1895-42C3-99FFDCBE5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>
            <a:extLst>
              <a:ext uri="{FF2B5EF4-FFF2-40B4-BE49-F238E27FC236}">
                <a16:creationId xmlns:a16="http://schemas.microsoft.com/office/drawing/2014/main" id="{B710F289-BE5E-2314-4281-D7B213F77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1" name="Shape 301">
            <a:extLst>
              <a:ext uri="{FF2B5EF4-FFF2-40B4-BE49-F238E27FC236}">
                <a16:creationId xmlns:a16="http://schemas.microsoft.com/office/drawing/2014/main" id="{1AE507DF-09A7-A387-51BE-8FC840F04F4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066774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F7AB2-1DB6-4FED-8DA6-A630D118D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>
            <a:extLst>
              <a:ext uri="{FF2B5EF4-FFF2-40B4-BE49-F238E27FC236}">
                <a16:creationId xmlns:a16="http://schemas.microsoft.com/office/drawing/2014/main" id="{9262B7F0-9DD4-706F-3EE0-9D5342041F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7" name="Shape 307">
            <a:extLst>
              <a:ext uri="{FF2B5EF4-FFF2-40B4-BE49-F238E27FC236}">
                <a16:creationId xmlns:a16="http://schemas.microsoft.com/office/drawing/2014/main" id="{AF1E833A-0B7D-9D36-0D3A-756CD28C08F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0895094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7711E-9862-A132-08CF-B8D70800E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>
            <a:extLst>
              <a:ext uri="{FF2B5EF4-FFF2-40B4-BE49-F238E27FC236}">
                <a16:creationId xmlns:a16="http://schemas.microsoft.com/office/drawing/2014/main" id="{C03E118D-02FD-EC79-5D61-74700B703F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3" name="Shape 313">
            <a:extLst>
              <a:ext uri="{FF2B5EF4-FFF2-40B4-BE49-F238E27FC236}">
                <a16:creationId xmlns:a16="http://schemas.microsoft.com/office/drawing/2014/main" id="{D0239D25-79DA-7C45-949C-9D41C93C07B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804580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F183B-FA57-5748-9921-56FE94028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F93E08C3-08B0-6CE0-E758-FEB11A5EB1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5C84BA6E-013F-E3AC-32C4-BB5E93CEE75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622240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AEC6F-80C5-BBF7-5677-18CFC2A1F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8578B846-F26B-EBA3-C468-C9EDAB2E23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FB0E1ACA-0F2F-BBD4-8DDA-DC735B38589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57060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35E1D-B330-0918-959E-4C90D5802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D3713E9D-16F6-3413-58C9-533D09B70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A31C0391-24DF-C32C-BBA2-ED8C31C7C53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15813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10306-2357-9A55-CBD9-7E88D8664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007EFDBF-CDD8-6A61-83EC-2C22158DE9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02779B85-D2CE-9D13-EC17-ADBD9189FA5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445385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10C8A-72AD-5D7A-5B70-C4AA667FC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E418FD70-48BE-B241-C717-4B386C2D36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5E1E6439-1657-E368-0112-81A510B70A0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72549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B2C72-D86A-7E1C-0C4F-D55F21994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>
            <a:extLst>
              <a:ext uri="{FF2B5EF4-FFF2-40B4-BE49-F238E27FC236}">
                <a16:creationId xmlns:a16="http://schemas.microsoft.com/office/drawing/2014/main" id="{48B1B7EB-C236-8EB6-4585-ED10E45EFC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>
            <a:extLst>
              <a:ext uri="{FF2B5EF4-FFF2-40B4-BE49-F238E27FC236}">
                <a16:creationId xmlns:a16="http://schemas.microsoft.com/office/drawing/2014/main" id="{17E75A83-B3A0-7B1D-EA39-FFF23273533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592911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D07E6-706E-12A2-2719-142F71ADF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>
            <a:extLst>
              <a:ext uri="{FF2B5EF4-FFF2-40B4-BE49-F238E27FC236}">
                <a16:creationId xmlns:a16="http://schemas.microsoft.com/office/drawing/2014/main" id="{9052B518-FA9A-8330-DCAB-7E8804DE04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>
            <a:extLst>
              <a:ext uri="{FF2B5EF4-FFF2-40B4-BE49-F238E27FC236}">
                <a16:creationId xmlns:a16="http://schemas.microsoft.com/office/drawing/2014/main" id="{0AF9DE11-2F45-9E58-ED60-CC878721A3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7600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2026/3/4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CB5B8-A611-3E4F-6416-0B09F993D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>
            <a:extLst>
              <a:ext uri="{FF2B5EF4-FFF2-40B4-BE49-F238E27FC236}">
                <a16:creationId xmlns:a16="http://schemas.microsoft.com/office/drawing/2014/main" id="{877936F1-3240-F075-F6E2-BA9B6B2D7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>
            <a:extLst>
              <a:ext uri="{FF2B5EF4-FFF2-40B4-BE49-F238E27FC236}">
                <a16:creationId xmlns:a16="http://schemas.microsoft.com/office/drawing/2014/main" id="{7D24EFA6-2306-D9B2-1F79-3DFB6EDE5DF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讲道</a:t>
            </a:r>
          </a:p>
        </p:txBody>
      </p:sp>
      <p:sp>
        <p:nvSpPr>
          <p:cNvPr id="148" name="Inhaltsplatzhalter 2">
            <a:extLst>
              <a:ext uri="{FF2B5EF4-FFF2-40B4-BE49-F238E27FC236}">
                <a16:creationId xmlns:a16="http://schemas.microsoft.com/office/drawing/2014/main" id="{576E2CC1-C663-D9F1-815B-54F78788DAE6}"/>
              </a:ext>
            </a:extLst>
          </p:cNvPr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914367" hangingPunct="0"/>
            <a:r>
              <a:rPr sz="5906" kern="0">
                <a:solidFill>
                  <a:srgbClr val="000000"/>
                </a:solidFill>
              </a:rPr>
              <a:t>因信称义</a:t>
            </a:r>
          </a:p>
        </p:txBody>
      </p:sp>
      <p:sp>
        <p:nvSpPr>
          <p:cNvPr id="149" name="Inhaltsplatzhalter 2">
            <a:extLst>
              <a:ext uri="{FF2B5EF4-FFF2-40B4-BE49-F238E27FC236}">
                <a16:creationId xmlns:a16="http://schemas.microsoft.com/office/drawing/2014/main" id="{B8AE7465-ED35-A287-CD01-8A6D314B4B6E}"/>
              </a:ext>
            </a:extLst>
          </p:cNvPr>
          <p:cNvSpPr txBox="1"/>
          <p:nvPr/>
        </p:nvSpPr>
        <p:spPr>
          <a:xfrm>
            <a:off x="45000" y="3692118"/>
            <a:ext cx="9054000" cy="1828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 hangingPunct="0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讲道：陈永安 牧师</a:t>
            </a:r>
          </a:p>
          <a:p>
            <a:pPr algn="ctr" defTabSz="914367" hangingPunct="0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经文：创12:1-4a；罗4:1-5、13-17；约3:1-17</a:t>
            </a:r>
          </a:p>
          <a:p>
            <a:pPr algn="ctr" defTabSz="914367" hangingPunct="0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（和修本）</a:t>
            </a:r>
          </a:p>
        </p:txBody>
      </p:sp>
    </p:spTree>
    <p:extLst>
      <p:ext uri="{BB962C8B-B14F-4D97-AF65-F5344CB8AC3E}">
        <p14:creationId xmlns:p14="http://schemas.microsoft.com/office/powerpoint/2010/main" val="53294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F2087-D6BC-A962-17E8-73981CC8B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>
            <a:extLst>
              <a:ext uri="{FF2B5EF4-FFF2-40B4-BE49-F238E27FC236}">
                <a16:creationId xmlns:a16="http://schemas.microsoft.com/office/drawing/2014/main" id="{8763FC43-0054-B59A-736C-E29EFBF5BA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>
            <a:extLst>
              <a:ext uri="{FF2B5EF4-FFF2-40B4-BE49-F238E27FC236}">
                <a16:creationId xmlns:a16="http://schemas.microsoft.com/office/drawing/2014/main" id="{0459988A-9415-4A49-4044-4FF66954BAC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03" name="Inhaltsplatzhalter 2">
            <a:extLst>
              <a:ext uri="{FF2B5EF4-FFF2-40B4-BE49-F238E27FC236}">
                <a16:creationId xmlns:a16="http://schemas.microsoft.com/office/drawing/2014/main" id="{5E77C65B-6CA9-49BD-5B37-72EE5C54922D}"/>
              </a:ext>
            </a:extLst>
          </p:cNvPr>
          <p:cNvSpPr txBox="1"/>
          <p:nvPr/>
        </p:nvSpPr>
        <p:spPr>
          <a:xfrm>
            <a:off x="379101" y="1415846"/>
            <a:ext cx="8385798" cy="5225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尼哥德慕：“拉比，我们知道你是由神那里来作老师的；因为你所行的神迹，若没有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神同在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，无人能行。”（约3:2）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耶稣回答他说：“我实实在在地告诉你，人若不重生，就不能见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神的国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。”（ 约 3:3）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 又说：  “15要使一切信他的人都得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永生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。”（约3:15）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27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585A6-5D2E-36D3-3CAA-F044F2D01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>
            <a:extLst>
              <a:ext uri="{FF2B5EF4-FFF2-40B4-BE49-F238E27FC236}">
                <a16:creationId xmlns:a16="http://schemas.microsoft.com/office/drawing/2014/main" id="{07470E4D-A8FB-B507-6409-FA7F0AB33E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>
            <a:extLst>
              <a:ext uri="{FF2B5EF4-FFF2-40B4-BE49-F238E27FC236}">
                <a16:creationId xmlns:a16="http://schemas.microsoft.com/office/drawing/2014/main" id="{BC3C65CB-5B38-0A68-442D-3F704AE9AA7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09" name="Inhaltsplatzhalter 2">
            <a:extLst>
              <a:ext uri="{FF2B5EF4-FFF2-40B4-BE49-F238E27FC236}">
                <a16:creationId xmlns:a16="http://schemas.microsoft.com/office/drawing/2014/main" id="{273935EC-8699-DE0B-3538-EBC8144FC698}"/>
              </a:ext>
            </a:extLst>
          </p:cNvPr>
          <p:cNvSpPr txBox="1"/>
          <p:nvPr/>
        </p:nvSpPr>
        <p:spPr>
          <a:xfrm>
            <a:off x="379101" y="1415846"/>
            <a:ext cx="8385798" cy="143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这是生命的改变，这是身份上的改变。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8123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A5BA1-12DD-A5ED-A4EF-9C1B88DAD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>
            <a:extLst>
              <a:ext uri="{FF2B5EF4-FFF2-40B4-BE49-F238E27FC236}">
                <a16:creationId xmlns:a16="http://schemas.microsoft.com/office/drawing/2014/main" id="{6BB70B11-A09D-83D6-524F-9B36A2824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>
            <a:extLst>
              <a:ext uri="{FF2B5EF4-FFF2-40B4-BE49-F238E27FC236}">
                <a16:creationId xmlns:a16="http://schemas.microsoft.com/office/drawing/2014/main" id="{7741D27C-41FB-27BE-6923-6EA4334F790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A7F596C5-C811-AFFE-A1D1-3355905F1828}"/>
              </a:ext>
            </a:extLst>
          </p:cNvPr>
          <p:cNvSpPr txBox="1"/>
          <p:nvPr/>
        </p:nvSpPr>
        <p:spPr>
          <a:xfrm>
            <a:off x="379101" y="1415845"/>
            <a:ext cx="8385798" cy="3489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耶稣说必需要「重生」，才能见神的国，才能与神同在。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「4尼哥德慕对他说：“人已经老了，如何能重生呢？岂能再进母腹生出来吗？”」（约3:4）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3648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9C767-53F3-383A-CECD-A3525756C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397314C4-BA2B-08D3-065F-CF292586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BDB79936-4301-F328-D805-61078470711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651E3B49-1F05-8813-BF71-C9E166A04336}"/>
              </a:ext>
            </a:extLst>
          </p:cNvPr>
          <p:cNvSpPr txBox="1"/>
          <p:nvPr/>
        </p:nvSpPr>
        <p:spPr>
          <a:xfrm>
            <a:off x="379101" y="1415845"/>
            <a:ext cx="8385798" cy="5071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耶稣玩了一个文字游戏，在原文里，可以是「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重覆生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出来」或「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从上生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出来」两个意思。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耶稣为了清楚的原故，再次回答说：“我实实在在地告诉你，人若不是从水和圣灵生的，就不能进神的国。”（约3:5）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耶稣用「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从水和圣灵生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」補充「</a:t>
            </a:r>
            <a:r>
              <a:rPr sz="3094" kern="0">
                <a:solidFill>
                  <a:srgbClr val="EB512E"/>
                </a:solidFill>
                <a:latin typeface="SimHei"/>
                <a:ea typeface="SimHei"/>
                <a:sym typeface="SimHei"/>
              </a:rPr>
              <a:t>从上生出来</a:t>
            </a: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」的意思。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0239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C527A-731B-9594-2253-DB469C4AB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>
            <a:extLst>
              <a:ext uri="{FF2B5EF4-FFF2-40B4-BE49-F238E27FC236}">
                <a16:creationId xmlns:a16="http://schemas.microsoft.com/office/drawing/2014/main" id="{1ECF81A7-5023-25E7-A7C2-8EB484A1B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>
            <a:extLst>
              <a:ext uri="{FF2B5EF4-FFF2-40B4-BE49-F238E27FC236}">
                <a16:creationId xmlns:a16="http://schemas.microsoft.com/office/drawing/2014/main" id="{43968D1A-06F0-034A-2D88-69F20076483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27" name="Inhaltsplatzhalter 2">
            <a:extLst>
              <a:ext uri="{FF2B5EF4-FFF2-40B4-BE49-F238E27FC236}">
                <a16:creationId xmlns:a16="http://schemas.microsoft.com/office/drawing/2014/main" id="{4359EBAA-C168-4EAA-D41E-27E95E453BC3}"/>
              </a:ext>
            </a:extLst>
          </p:cNvPr>
          <p:cNvSpPr txBox="1"/>
          <p:nvPr/>
        </p:nvSpPr>
        <p:spPr>
          <a:xfrm>
            <a:off x="379101" y="1415845"/>
            <a:ext cx="8385798" cy="3167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「重生」是「从水和圣灵生」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即是说，那不是人的作为，不是「重新做人」，而是圣灵的工作，所生出来的新生命。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那就像风，我们不能控制，我们只能回应。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6958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B6282-EDF3-6C77-993E-591837012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>
            <a:extLst>
              <a:ext uri="{FF2B5EF4-FFF2-40B4-BE49-F238E27FC236}">
                <a16:creationId xmlns:a16="http://schemas.microsoft.com/office/drawing/2014/main" id="{E7242E24-F609-D021-8CB5-B4344E5EC9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>
            <a:extLst>
              <a:ext uri="{FF2B5EF4-FFF2-40B4-BE49-F238E27FC236}">
                <a16:creationId xmlns:a16="http://schemas.microsoft.com/office/drawing/2014/main" id="{216624F3-1446-D9D6-5363-CBC8C67831E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33" name="Inhaltsplatzhalter 2">
            <a:extLst>
              <a:ext uri="{FF2B5EF4-FFF2-40B4-BE49-F238E27FC236}">
                <a16:creationId xmlns:a16="http://schemas.microsoft.com/office/drawing/2014/main" id="{301D5D57-9510-2AD5-3891-EF4723C718B6}"/>
              </a:ext>
            </a:extLst>
          </p:cNvPr>
          <p:cNvSpPr txBox="1"/>
          <p:nvPr/>
        </p:nvSpPr>
        <p:spPr>
          <a:xfrm>
            <a:off x="379101" y="1415846"/>
            <a:ext cx="8385798" cy="238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「重生」不在乎我们做了什么，而在乎神作了什么，这是出于神的工作，而不是出于人的努力。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1201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294EF-E29F-05A6-E349-97783DC81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>
            <a:extLst>
              <a:ext uri="{FF2B5EF4-FFF2-40B4-BE49-F238E27FC236}">
                <a16:creationId xmlns:a16="http://schemas.microsoft.com/office/drawing/2014/main" id="{2658AEF7-7B3D-BFF6-2923-41B4E68BD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>
            <a:extLst>
              <a:ext uri="{FF2B5EF4-FFF2-40B4-BE49-F238E27FC236}">
                <a16:creationId xmlns:a16="http://schemas.microsoft.com/office/drawing/2014/main" id="{3789EE5F-BD46-25F0-3CFB-3494512B3CE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239" name="Inhaltsplatzhalter 2">
            <a:extLst>
              <a:ext uri="{FF2B5EF4-FFF2-40B4-BE49-F238E27FC236}">
                <a16:creationId xmlns:a16="http://schemas.microsoft.com/office/drawing/2014/main" id="{0F16B38A-AF7F-4236-311A-1102F5EAE56B}"/>
              </a:ext>
            </a:extLst>
          </p:cNvPr>
          <p:cNvSpPr txBox="1"/>
          <p:nvPr/>
        </p:nvSpPr>
        <p:spPr>
          <a:xfrm>
            <a:off x="379101" y="1415845"/>
            <a:ext cx="8385798" cy="459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十字架的爱，并不是我配得的，而是无条件的接纳，无条件的爱。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我们唯有从水和圣灵生的，我们在洗礼中领受神的应许，圣灵在我们里面工作，才能得见神的国，与神同在。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这不是出于自己在宗教上的努力，而是神的恩典。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8769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39D81-4849-4234-621B-86F15EC15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>
            <a:extLst>
              <a:ext uri="{FF2B5EF4-FFF2-40B4-BE49-F238E27FC236}">
                <a16:creationId xmlns:a16="http://schemas.microsoft.com/office/drawing/2014/main" id="{3938C734-2C08-17DD-D41B-0219006B1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>
            <a:extLst>
              <a:ext uri="{FF2B5EF4-FFF2-40B4-BE49-F238E27FC236}">
                <a16:creationId xmlns:a16="http://schemas.microsoft.com/office/drawing/2014/main" id="{C2EAC7DB-95D4-70EA-8006-29BA41FC743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45" name="Inhaltsplatzhalter 2">
            <a:extLst>
              <a:ext uri="{FF2B5EF4-FFF2-40B4-BE49-F238E27FC236}">
                <a16:creationId xmlns:a16="http://schemas.microsoft.com/office/drawing/2014/main" id="{CF4EBEA9-63D0-5904-B73D-F6597FBBA7FE}"/>
              </a:ext>
            </a:extLst>
          </p:cNvPr>
          <p:cNvSpPr txBox="1"/>
          <p:nvPr/>
        </p:nvSpPr>
        <p:spPr>
          <a:xfrm>
            <a:off x="379101" y="1415845"/>
            <a:ext cx="8385798" cy="4602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约3:11-17：“11我实实在在地告诉你，我们所说的是我们知道的，我们所见证的是我们见过的，你们却不领受我们的见证。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12我对你们说地上的事，你们尚且不信，若对你们说天上的事，如何能信呢？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13除了从天降下的人子，没有人升过天。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14摩西在旷野怎样举蛇，人子也必须照样被举起来，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15要使一切信他的人都得永生。</a:t>
            </a:r>
          </a:p>
        </p:txBody>
      </p:sp>
    </p:spTree>
    <p:extLst>
      <p:ext uri="{BB962C8B-B14F-4D97-AF65-F5344CB8AC3E}">
        <p14:creationId xmlns:p14="http://schemas.microsoft.com/office/powerpoint/2010/main" val="4148692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D0DEC-1589-A174-EEB7-8762A9E32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>
            <a:extLst>
              <a:ext uri="{FF2B5EF4-FFF2-40B4-BE49-F238E27FC236}">
                <a16:creationId xmlns:a16="http://schemas.microsoft.com/office/drawing/2014/main" id="{BD33CABA-3E10-B7BA-11D8-51B3AD110A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>
            <a:extLst>
              <a:ext uri="{FF2B5EF4-FFF2-40B4-BE49-F238E27FC236}">
                <a16:creationId xmlns:a16="http://schemas.microsoft.com/office/drawing/2014/main" id="{41535D64-67FD-6CBD-1616-E3709C8B3D5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51" name="Inhaltsplatzhalter 2">
            <a:extLst>
              <a:ext uri="{FF2B5EF4-FFF2-40B4-BE49-F238E27FC236}">
                <a16:creationId xmlns:a16="http://schemas.microsoft.com/office/drawing/2014/main" id="{07A8865A-0A52-8F3D-06A7-5FDA3C17B60B}"/>
              </a:ext>
            </a:extLst>
          </p:cNvPr>
          <p:cNvSpPr txBox="1"/>
          <p:nvPr/>
        </p:nvSpPr>
        <p:spPr>
          <a:xfrm>
            <a:off x="379101" y="1415846"/>
            <a:ext cx="8385798" cy="3013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16“神爱世人，甚至将他独一的儿子赐给他们，叫一切信他的人不致灭亡，反得永生。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17因为神差他的儿子到世上来，不是要定世人的罪，而是要使世人因他得救。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1357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A7497-8317-4809-92F3-C5D92EC3E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>
            <a:extLst>
              <a:ext uri="{FF2B5EF4-FFF2-40B4-BE49-F238E27FC236}">
                <a16:creationId xmlns:a16="http://schemas.microsoft.com/office/drawing/2014/main" id="{44C05344-4610-BF1B-3F99-07DDDEDF0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>
            <a:extLst>
              <a:ext uri="{FF2B5EF4-FFF2-40B4-BE49-F238E27FC236}">
                <a16:creationId xmlns:a16="http://schemas.microsoft.com/office/drawing/2014/main" id="{C6CB006B-B9D4-811D-8BFD-4D5C1069C16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57" name="Inhaltsplatzhalter 2">
            <a:extLst>
              <a:ext uri="{FF2B5EF4-FFF2-40B4-BE49-F238E27FC236}">
                <a16:creationId xmlns:a16="http://schemas.microsoft.com/office/drawing/2014/main" id="{48FA8811-DE5D-947E-D3F3-E027F7824928}"/>
              </a:ext>
            </a:extLst>
          </p:cNvPr>
          <p:cNvSpPr txBox="1"/>
          <p:nvPr/>
        </p:nvSpPr>
        <p:spPr>
          <a:xfrm>
            <a:off x="379101" y="1415846"/>
            <a:ext cx="8385798" cy="2493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14摩西在旷野怎样举蛇，人子也必须照样被举起来，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15要使一切信他的人都得永生。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009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FE63B-E082-ADF3-4578-D3597107B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999A82FC-7911-F0EE-B642-B0C5B3BAC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67F72482-496F-4970-FAA3-B5FEE55F8DE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8117EC56-1418-EE0F-A64E-DA9E4209A8D8}"/>
              </a:ext>
            </a:extLst>
          </p:cNvPr>
          <p:cNvSpPr txBox="1"/>
          <p:nvPr/>
        </p:nvSpPr>
        <p:spPr>
          <a:xfrm>
            <a:off x="379101" y="1415846"/>
            <a:ext cx="8385798" cy="8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亲爱的弟兄姊妹！愿你们平安。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5125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3559C-6281-AB26-4007-4E948370B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>
            <a:extLst>
              <a:ext uri="{FF2B5EF4-FFF2-40B4-BE49-F238E27FC236}">
                <a16:creationId xmlns:a16="http://schemas.microsoft.com/office/drawing/2014/main" id="{9E50EF79-F28C-AF72-66CC-8249C30F9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>
            <a:extLst>
              <a:ext uri="{FF2B5EF4-FFF2-40B4-BE49-F238E27FC236}">
                <a16:creationId xmlns:a16="http://schemas.microsoft.com/office/drawing/2014/main" id="{038F4458-2190-89AD-2DCD-D3DD44ECD0E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63" name="Inhaltsplatzhalter 2">
            <a:extLst>
              <a:ext uri="{FF2B5EF4-FFF2-40B4-BE49-F238E27FC236}">
                <a16:creationId xmlns:a16="http://schemas.microsoft.com/office/drawing/2014/main" id="{61AF3941-D565-9265-A8A4-0AEC42D3F6B5}"/>
              </a:ext>
            </a:extLst>
          </p:cNvPr>
          <p:cNvSpPr txBox="1"/>
          <p:nvPr/>
        </p:nvSpPr>
        <p:spPr>
          <a:xfrm>
            <a:off x="379101" y="1415846"/>
            <a:ext cx="8385798" cy="3859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摩西举蛇的事件（旧约背景）：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以色列人因犯罪在旷野被火蛇咬伤，许多人死亡。神吩咐摩西制造一条铜蛇挂在杆子上。凡被咬的，一望这铜蛇就活了。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“举起来” 和耶稣基督被高举在十字架上受死（约3:14, 12:32-33）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349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FFA05-63DB-2D07-B79D-8D3CA50EA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>
            <a:extLst>
              <a:ext uri="{FF2B5EF4-FFF2-40B4-BE49-F238E27FC236}">
                <a16:creationId xmlns:a16="http://schemas.microsoft.com/office/drawing/2014/main" id="{CD94AB77-E569-2506-62EF-E9B069712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>
            <a:extLst>
              <a:ext uri="{FF2B5EF4-FFF2-40B4-BE49-F238E27FC236}">
                <a16:creationId xmlns:a16="http://schemas.microsoft.com/office/drawing/2014/main" id="{2A278CF6-6239-F775-A2FA-2F7E902571F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69" name="Inhaltsplatzhalter 2">
            <a:extLst>
              <a:ext uri="{FF2B5EF4-FFF2-40B4-BE49-F238E27FC236}">
                <a16:creationId xmlns:a16="http://schemas.microsoft.com/office/drawing/2014/main" id="{C658A26B-6C6C-5B97-A19F-F21AE9D61164}"/>
              </a:ext>
            </a:extLst>
          </p:cNvPr>
          <p:cNvSpPr txBox="1"/>
          <p:nvPr/>
        </p:nvSpPr>
        <p:spPr>
          <a:xfrm>
            <a:off x="379101" y="1415846"/>
            <a:ext cx="8385798" cy="2950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铜蛇与基督的关系：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担当罪与咒诅：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铜蛇外形像火蛇（罪的象征），但没有毒。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耶稣本质无罪，却替人成为罪，替我们承受了咒诅。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1225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3EE71-6B47-BC32-317E-A5276CA37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>
            <a:extLst>
              <a:ext uri="{FF2B5EF4-FFF2-40B4-BE49-F238E27FC236}">
                <a16:creationId xmlns:a16="http://schemas.microsoft.com/office/drawing/2014/main" id="{A8EE3789-ADE2-C8D0-7C17-C0E4C0AF8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>
            <a:extLst>
              <a:ext uri="{FF2B5EF4-FFF2-40B4-BE49-F238E27FC236}">
                <a16:creationId xmlns:a16="http://schemas.microsoft.com/office/drawing/2014/main" id="{7B031E1B-D8B1-8AEF-27F3-36CCB5FC8C1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75" name="Inhaltsplatzhalter 2">
            <a:extLst>
              <a:ext uri="{FF2B5EF4-FFF2-40B4-BE49-F238E27FC236}">
                <a16:creationId xmlns:a16="http://schemas.microsoft.com/office/drawing/2014/main" id="{E59B0B0D-3CFF-1344-7184-F35764BBDE3F}"/>
              </a:ext>
            </a:extLst>
          </p:cNvPr>
          <p:cNvSpPr txBox="1"/>
          <p:nvPr/>
        </p:nvSpPr>
        <p:spPr>
          <a:xfrm>
            <a:off x="379101" y="1415846"/>
            <a:ext cx="8385798" cy="2363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拯救的方式：仰望。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得救不是靠行为，而是靠对神救赎方式的“信心”——即看那被举起的铜蛇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仰望十字架上的耶稣。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4554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382AF-0FD7-1BC3-2A60-66E804CFA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图片 8" descr="图片 8">
            <a:extLst>
              <a:ext uri="{FF2B5EF4-FFF2-40B4-BE49-F238E27FC236}">
                <a16:creationId xmlns:a16="http://schemas.microsoft.com/office/drawing/2014/main" id="{0485A679-3BB9-BC9B-95EC-2A2C103C5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itel 1">
            <a:extLst>
              <a:ext uri="{FF2B5EF4-FFF2-40B4-BE49-F238E27FC236}">
                <a16:creationId xmlns:a16="http://schemas.microsoft.com/office/drawing/2014/main" id="{D44F6E3D-C6E6-2DF6-C622-312F64E3B57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81" name="Inhaltsplatzhalter 2">
            <a:extLst>
              <a:ext uri="{FF2B5EF4-FFF2-40B4-BE49-F238E27FC236}">
                <a16:creationId xmlns:a16="http://schemas.microsoft.com/office/drawing/2014/main" id="{520FA10E-2B99-6EC6-A291-DDF196171768}"/>
              </a:ext>
            </a:extLst>
          </p:cNvPr>
          <p:cNvSpPr txBox="1"/>
          <p:nvPr/>
        </p:nvSpPr>
        <p:spPr>
          <a:xfrm>
            <a:off x="379101" y="1415846"/>
            <a:ext cx="8385798" cy="32290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目的： “叫一切信他的人不致灭亡，反得永生。” 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就像昔日旷野的医治方式是不合逻辑的“看铜蛇”。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救恩也是基于信靠神的计划——主耶稣在十字架上的救赎。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1333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62746-4716-766B-6D93-6CE27081B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图片 8" descr="图片 8">
            <a:extLst>
              <a:ext uri="{FF2B5EF4-FFF2-40B4-BE49-F238E27FC236}">
                <a16:creationId xmlns:a16="http://schemas.microsoft.com/office/drawing/2014/main" id="{A0DFED82-35A9-E270-3846-22FBB401F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Titel 1">
            <a:extLst>
              <a:ext uri="{FF2B5EF4-FFF2-40B4-BE49-F238E27FC236}">
                <a16:creationId xmlns:a16="http://schemas.microsoft.com/office/drawing/2014/main" id="{4A7D0190-5C6C-57D0-A879-A35207F4121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87" name="Inhaltsplatzhalter 2">
            <a:extLst>
              <a:ext uri="{FF2B5EF4-FFF2-40B4-BE49-F238E27FC236}">
                <a16:creationId xmlns:a16="http://schemas.microsoft.com/office/drawing/2014/main" id="{5BA2E09E-9737-9B27-E5A1-A41CD16DBBEC}"/>
              </a:ext>
            </a:extLst>
          </p:cNvPr>
          <p:cNvSpPr txBox="1"/>
          <p:nvPr/>
        </p:nvSpPr>
        <p:spPr>
          <a:xfrm>
            <a:off x="379101" y="1415846"/>
            <a:ext cx="8385798" cy="2209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“</a:t>
            </a:r>
            <a:r>
              <a:rPr sz="2812" kern="0">
                <a:solidFill>
                  <a:srgbClr val="AAAAAA"/>
                </a:solidFill>
                <a:latin typeface="SimHei"/>
                <a:ea typeface="SimHei"/>
                <a:sym typeface="SimHei"/>
              </a:rPr>
              <a:t>3</a:t>
            </a: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经上说什么呢？“亚伯拉罕信了神，这就算他为义。”（罗4:3）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亚伯拉罕离开本地、本族、父家，往神所指示他的地去（创12章）。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5527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4F711-E287-7995-603C-50C4F3487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图片 8" descr="图片 8">
            <a:extLst>
              <a:ext uri="{FF2B5EF4-FFF2-40B4-BE49-F238E27FC236}">
                <a16:creationId xmlns:a16="http://schemas.microsoft.com/office/drawing/2014/main" id="{97745EF2-4B7C-5964-6411-CF3307250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Titel 1">
            <a:extLst>
              <a:ext uri="{FF2B5EF4-FFF2-40B4-BE49-F238E27FC236}">
                <a16:creationId xmlns:a16="http://schemas.microsoft.com/office/drawing/2014/main" id="{7C7B3D8F-EB0D-9C28-E783-69DDD0A7B36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神的拯救</a:t>
            </a:r>
          </a:p>
        </p:txBody>
      </p:sp>
      <p:sp>
        <p:nvSpPr>
          <p:cNvPr id="293" name="Inhaltsplatzhalter 2">
            <a:extLst>
              <a:ext uri="{FF2B5EF4-FFF2-40B4-BE49-F238E27FC236}">
                <a16:creationId xmlns:a16="http://schemas.microsoft.com/office/drawing/2014/main" id="{C237AD48-EEB6-5FBF-2595-E77383A0504D}"/>
              </a:ext>
            </a:extLst>
          </p:cNvPr>
          <p:cNvSpPr txBox="1"/>
          <p:nvPr/>
        </p:nvSpPr>
        <p:spPr>
          <a:xfrm>
            <a:off x="379101" y="1415845"/>
            <a:ext cx="8385798" cy="1111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尼哥德慕代表宗教努力；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亚伯拉罕代表单纯信靠。</a:t>
            </a:r>
          </a:p>
        </p:txBody>
      </p:sp>
    </p:spTree>
    <p:extLst>
      <p:ext uri="{BB962C8B-B14F-4D97-AF65-F5344CB8AC3E}">
        <p14:creationId xmlns:p14="http://schemas.microsoft.com/office/powerpoint/2010/main" val="42187787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C32BD-E41C-0F5B-79E1-DE7610843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图片 8" descr="图片 8">
            <a:extLst>
              <a:ext uri="{FF2B5EF4-FFF2-40B4-BE49-F238E27FC236}">
                <a16:creationId xmlns:a16="http://schemas.microsoft.com/office/drawing/2014/main" id="{1C64032A-95FB-9E1D-D37C-3A3663CA9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Titel 1">
            <a:extLst>
              <a:ext uri="{FF2B5EF4-FFF2-40B4-BE49-F238E27FC236}">
                <a16:creationId xmlns:a16="http://schemas.microsoft.com/office/drawing/2014/main" id="{0F7F4874-A145-E8D9-5382-6AB13A51EBC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总结：预苦期的操练建议</a:t>
            </a:r>
          </a:p>
        </p:txBody>
      </p:sp>
      <p:sp>
        <p:nvSpPr>
          <p:cNvPr id="299" name="Inhaltsplatzhalter 2">
            <a:extLst>
              <a:ext uri="{FF2B5EF4-FFF2-40B4-BE49-F238E27FC236}">
                <a16:creationId xmlns:a16="http://schemas.microsoft.com/office/drawing/2014/main" id="{F19B84CA-E7FD-6852-E11A-39806B79CE01}"/>
              </a:ext>
            </a:extLst>
          </p:cNvPr>
          <p:cNvSpPr txBox="1"/>
          <p:nvPr/>
        </p:nvSpPr>
        <p:spPr>
          <a:xfrm>
            <a:off x="379101" y="1415846"/>
            <a:ext cx="8385798" cy="5064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预苦期不是靠苦行换取恩典，而是让我们更深体会「因信称义」的恩典。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放下「靠自己」的心态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操练悔改与仰望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安静与祷告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在爱中见证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</p:txBody>
      </p:sp>
    </p:spTree>
    <p:extLst>
      <p:ext uri="{BB962C8B-B14F-4D97-AF65-F5344CB8AC3E}">
        <p14:creationId xmlns:p14="http://schemas.microsoft.com/office/powerpoint/2010/main" val="33094449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7C6D2-2E7C-3949-D3E5-DDC74C1B6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图片 8" descr="图片 8">
            <a:extLst>
              <a:ext uri="{FF2B5EF4-FFF2-40B4-BE49-F238E27FC236}">
                <a16:creationId xmlns:a16="http://schemas.microsoft.com/office/drawing/2014/main" id="{969D59E7-55A8-D6CF-B904-E24B6FF63E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Titel 1">
            <a:extLst>
              <a:ext uri="{FF2B5EF4-FFF2-40B4-BE49-F238E27FC236}">
                <a16:creationId xmlns:a16="http://schemas.microsoft.com/office/drawing/2014/main" id="{9D57E57D-A7DB-AEF7-2E43-8457E5334A9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总结：预苦期的操练建议</a:t>
            </a:r>
          </a:p>
        </p:txBody>
      </p:sp>
      <p:sp>
        <p:nvSpPr>
          <p:cNvPr id="305" name="Inhaltsplatzhalter 2">
            <a:extLst>
              <a:ext uri="{FF2B5EF4-FFF2-40B4-BE49-F238E27FC236}">
                <a16:creationId xmlns:a16="http://schemas.microsoft.com/office/drawing/2014/main" id="{728C5042-D3E8-8E0D-589B-E10300471A37}"/>
              </a:ext>
            </a:extLst>
          </p:cNvPr>
          <p:cNvSpPr txBox="1"/>
          <p:nvPr/>
        </p:nvSpPr>
        <p:spPr>
          <a:xfrm>
            <a:off x="379101" y="1415846"/>
            <a:ext cx="8385798" cy="256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一起背三月金句：「上帝爱 __ __，甚至将他 __ __ 的 __ __ 赐给他们，叫一切 __ 他的人不致 __ __，反得 __ __。」约翰福音 3:16 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</p:txBody>
      </p:sp>
    </p:spTree>
    <p:extLst>
      <p:ext uri="{BB962C8B-B14F-4D97-AF65-F5344CB8AC3E}">
        <p14:creationId xmlns:p14="http://schemas.microsoft.com/office/powerpoint/2010/main" val="3853114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A0B9D-D308-B9F0-F608-A7161F797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图片 8" descr="图片 8">
            <a:extLst>
              <a:ext uri="{FF2B5EF4-FFF2-40B4-BE49-F238E27FC236}">
                <a16:creationId xmlns:a16="http://schemas.microsoft.com/office/drawing/2014/main" id="{D2472BA6-C376-E0F3-7753-5B64AF7D4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10" name="Titel 1">
            <a:extLst>
              <a:ext uri="{FF2B5EF4-FFF2-40B4-BE49-F238E27FC236}">
                <a16:creationId xmlns:a16="http://schemas.microsoft.com/office/drawing/2014/main" id="{0DE8CC08-2B09-2933-9188-41E5E92CBF7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总结：预苦期的操练建议</a:t>
            </a:r>
          </a:p>
        </p:txBody>
      </p:sp>
      <p:sp>
        <p:nvSpPr>
          <p:cNvPr id="311" name="Inhaltsplatzhalter 2">
            <a:extLst>
              <a:ext uri="{FF2B5EF4-FFF2-40B4-BE49-F238E27FC236}">
                <a16:creationId xmlns:a16="http://schemas.microsoft.com/office/drawing/2014/main" id="{3327290D-8995-F62B-A9CE-A3929FA5122B}"/>
              </a:ext>
            </a:extLst>
          </p:cNvPr>
          <p:cNvSpPr txBox="1"/>
          <p:nvPr/>
        </p:nvSpPr>
        <p:spPr>
          <a:xfrm>
            <a:off x="379101" y="1415846"/>
            <a:ext cx="8385798" cy="256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r>
              <a:rPr sz="2812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一起背三月金句：「上帝爱世人，甚至将他独一 的儿子赐给他们，叫一切信他的人不致灭亡，反得永生。」约翰福音 3:16 </a:t>
            </a: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49861" lvl="1" indent="-281980" defTabSz="914367" hangingPunct="0">
              <a:spcBef>
                <a:spcPts val="1195"/>
              </a:spcBef>
              <a:buSzPct val="100000"/>
              <a:buFontTx/>
              <a:buChar char="•"/>
              <a:defRPr sz="4000">
                <a:latin typeface="SimHei"/>
                <a:ea typeface="SimHei"/>
                <a:cs typeface="SimHei"/>
                <a:sym typeface="SimHei"/>
              </a:defRPr>
            </a:pPr>
            <a:endParaRPr sz="2812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</p:txBody>
      </p:sp>
    </p:spTree>
    <p:extLst>
      <p:ext uri="{BB962C8B-B14F-4D97-AF65-F5344CB8AC3E}">
        <p14:creationId xmlns:p14="http://schemas.microsoft.com/office/powerpoint/2010/main" val="3064461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9BDE4-1D97-A01C-D507-C8BEC2762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3759B61B-8A76-B071-43F3-48A9C8D49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AB1496F6-8153-7240-67EF-7712C9C6223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40D3C2FB-0D5E-3A4F-4657-A71A0FBA67E9}"/>
              </a:ext>
            </a:extLst>
          </p:cNvPr>
          <p:cNvSpPr txBox="1"/>
          <p:nvPr/>
        </p:nvSpPr>
        <p:spPr>
          <a:xfrm>
            <a:off x="379101" y="1415845"/>
            <a:ext cx="8385798" cy="2061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讲题是「因信称义」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亚伯拉罕的榜样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法利赛人尼哥德慕</a:t>
            </a: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7376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5021E-7632-B62E-6F20-052A9AB29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F46DE193-8D0B-14AA-EFCB-7A24F96BC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D9CF3E5F-E6C5-A435-3726-CADE418D6BE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夜里来找耶稣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425935BF-C9D0-1E11-4F3C-6CDA996A76CA}"/>
              </a:ext>
            </a:extLst>
          </p:cNvPr>
          <p:cNvSpPr txBox="1"/>
          <p:nvPr/>
        </p:nvSpPr>
        <p:spPr>
          <a:xfrm>
            <a:off x="379101" y="1415846"/>
            <a:ext cx="8385798" cy="1907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1有一个法利赛人，名叫尼哥德慕，是犹太人的官。2这人夜里来见耶稣（约3:1-2）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250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F1E9F-9B95-2926-00BC-44946DD65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B1C08A9B-30E6-D232-F176-DAC2DE0D6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B7916E56-B56F-4530-D9BB-70B742CBCAC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夜里来找耶稣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B0512070-C669-93EB-0C8B-483DC77222F6}"/>
              </a:ext>
            </a:extLst>
          </p:cNvPr>
          <p:cNvSpPr txBox="1"/>
          <p:nvPr/>
        </p:nvSpPr>
        <p:spPr>
          <a:xfrm>
            <a:off x="379101" y="1415846"/>
            <a:ext cx="8385798" cy="44273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1有一个法利赛人，名叫尼哥德慕，是犹太人的官。2这人夜里来见耶稣（约3:1-2）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有些地方的官员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做生意的人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君士坦丁大帝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610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F487B-3323-2D49-2590-A353AB741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F962389C-4312-71FC-091C-297A56785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C26BAE99-BBF5-E7E2-7949-12D14AC8DBC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夜里来找耶稣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8CC792FD-57C6-CFEC-7A1B-14849AC666F9}"/>
              </a:ext>
            </a:extLst>
          </p:cNvPr>
          <p:cNvSpPr txBox="1"/>
          <p:nvPr/>
        </p:nvSpPr>
        <p:spPr>
          <a:xfrm>
            <a:off x="379101" y="1415846"/>
            <a:ext cx="8385798" cy="3951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神的赦免：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昔日的罪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现在的罪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将来的罪      也赦免了！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9883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92CF0-1977-F5A1-6F5E-7E0403D8C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16F737F3-4106-A03C-3B79-5CAF9D314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DD4BF524-0144-E3FD-BA76-8D2638A79D1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夜里来找耶稣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2AC19952-72BD-207E-C8F7-C90D2B86959B}"/>
              </a:ext>
            </a:extLst>
          </p:cNvPr>
          <p:cNvSpPr txBox="1"/>
          <p:nvPr/>
        </p:nvSpPr>
        <p:spPr>
          <a:xfrm>
            <a:off x="379101" y="1415845"/>
            <a:ext cx="8385798" cy="3167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成为基督徒后就没有了自由？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成为了神的子民，神的儿女，神会引导我们怎样活出这身份，引导我们怎样去相信祂。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569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AC0D1-D809-C0F9-3067-55B7B351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E9B7C893-147E-BC4A-CC8E-9D457BF70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995BF075-A495-98C5-3281-483C77BF63C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夜里来找耶稣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4DC70B2F-9CD6-ECC0-1490-9012F40F94CA}"/>
              </a:ext>
            </a:extLst>
          </p:cNvPr>
          <p:cNvSpPr txBox="1"/>
          <p:nvPr/>
        </p:nvSpPr>
        <p:spPr>
          <a:xfrm>
            <a:off x="379101" y="1415846"/>
            <a:ext cx="8385798" cy="2691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不要带着这些身份，才能来到神的面前，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要赤露敞开自己，寻找那真正重要的问题。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3901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90E65-E958-A46F-6AB7-0E37176F9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>
            <a:extLst>
              <a:ext uri="{FF2B5EF4-FFF2-40B4-BE49-F238E27FC236}">
                <a16:creationId xmlns:a16="http://schemas.microsoft.com/office/drawing/2014/main" id="{7819E158-D977-D5C9-6E4D-80B749555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>
            <a:extLst>
              <a:ext uri="{FF2B5EF4-FFF2-40B4-BE49-F238E27FC236}">
                <a16:creationId xmlns:a16="http://schemas.microsoft.com/office/drawing/2014/main" id="{E9DC5470-4B10-22EA-E9E4-DDBCD463ED6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 defTabSz="457184" hangingPunct="0"/>
            <a:r>
              <a:rPr sz="4078" kern="0"/>
              <a:t>从水和圣灵生</a:t>
            </a:r>
          </a:p>
        </p:txBody>
      </p:sp>
      <p:sp>
        <p:nvSpPr>
          <p:cNvPr id="197" name="Inhaltsplatzhalter 2">
            <a:extLst>
              <a:ext uri="{FF2B5EF4-FFF2-40B4-BE49-F238E27FC236}">
                <a16:creationId xmlns:a16="http://schemas.microsoft.com/office/drawing/2014/main" id="{97F8D5CE-6AF4-C7B7-4F9F-AD3ADEA52C3C}"/>
              </a:ext>
            </a:extLst>
          </p:cNvPr>
          <p:cNvSpPr txBox="1"/>
          <p:nvPr/>
        </p:nvSpPr>
        <p:spPr>
          <a:xfrm>
            <a:off x="379101" y="1415845"/>
            <a:ext cx="8385798" cy="3013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 kern="0">
                <a:solidFill>
                  <a:srgbClr val="000000"/>
                </a:solidFill>
                <a:latin typeface="SimHei"/>
                <a:ea typeface="SimHei"/>
                <a:sym typeface="SimHei"/>
              </a:rPr>
              <a:t>尼哥德慕：“拉比，我们知道你是由神那里来作老师的；因为你所行的神迹，若没有神同在，无人能行。”（约3:2）</a:t>
            </a: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marL="578059" lvl="1" indent="-310177" defTabSz="914367" hangingPunct="0">
              <a:spcBef>
                <a:spcPts val="1195"/>
              </a:spcBef>
              <a:buSzPct val="100000"/>
              <a:buFontTx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 kern="0">
              <a:solidFill>
                <a:srgbClr val="000000"/>
              </a:solidFill>
              <a:latin typeface="SimHei"/>
              <a:ea typeface="SimHei"/>
              <a:sym typeface="SimHei"/>
            </a:endParaRPr>
          </a:p>
          <a:p>
            <a:pPr defTabSz="321457" hangingPunct="0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 kern="0">
              <a:solidFill>
                <a:srgbClr val="000000"/>
              </a:solidFill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515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Bildschirmpräsentation (4:3)</PresentationFormat>
  <Paragraphs>162</Paragraphs>
  <Slides>28</Slides>
  <Notes>28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3" baseType="lpstr">
      <vt:lpstr>等线</vt:lpstr>
      <vt:lpstr>SimHei</vt:lpstr>
      <vt:lpstr>Arial</vt:lpstr>
      <vt:lpstr>Times New Roman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1059</cp:revision>
  <dcterms:created xsi:type="dcterms:W3CDTF">2023-03-17T14:22:59Z</dcterms:created>
  <dcterms:modified xsi:type="dcterms:W3CDTF">2026-03-04T08:01:30Z</dcterms:modified>
</cp:coreProperties>
</file>