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22454" r:id="rId2"/>
    <p:sldId id="257" r:id="rId3"/>
    <p:sldId id="22455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3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89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10" autoAdjust="0"/>
    <p:restoredTop sz="77456" autoAdjust="0"/>
  </p:normalViewPr>
  <p:slideViewPr>
    <p:cSldViewPr snapToGrid="0">
      <p:cViewPr varScale="1">
        <p:scale>
          <a:sx n="125" d="100"/>
          <a:sy n="125" d="100"/>
        </p:scale>
        <p:origin x="27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2026/3/4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81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227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12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316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26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902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02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932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021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288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30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E2888-C490-40FF-A750-E92FF908000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FE1FF-8033-4897-ACC3-B5AD36A7A728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37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4B801F-8BBA-9624-D95F-A875B559AC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同来敬拜的福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A32693-7457-8F96-D6EC-D90210B9E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诗篇</a:t>
            </a:r>
            <a:r>
              <a:rPr lang="en-US" altLang="zh-TW" sz="3600" dirty="0"/>
              <a:t>122</a:t>
            </a:r>
            <a:r>
              <a:rPr lang="zh-TW" altLang="en-US" sz="3600" dirty="0"/>
              <a:t>篇</a:t>
            </a:r>
            <a:endParaRPr lang="en-US" altLang="zh-HK" sz="3600" dirty="0"/>
          </a:p>
          <a:p>
            <a:r>
              <a:rPr lang="zh-TW" altLang="en-US" sz="3600" dirty="0"/>
              <a:t>宋师母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1709437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F846F0-D00C-9E60-E984-2A8F05DB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</a:t>
            </a:r>
            <a:r>
              <a:rPr lang="zh-CN" altLang="en-US" dirty="0"/>
              <a:t>一</a:t>
            </a:r>
            <a:r>
              <a:rPr lang="en-US" altLang="zh-CN" dirty="0"/>
              <a:t>)	 </a:t>
            </a:r>
            <a:r>
              <a:rPr lang="zh-CN" altLang="en-US" dirty="0"/>
              <a:t>同来敬拜的福</a:t>
            </a:r>
            <a:r>
              <a:rPr lang="en-US" altLang="zh-CN" dirty="0"/>
              <a:t>~</a:t>
            </a:r>
            <a:r>
              <a:rPr lang="zh-CN" altLang="en-US" dirty="0"/>
              <a:t>喜悦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8CAAD9-D604-29DD-65E1-097C2D253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这里是指他们三大节期，逾越节、的七七节</a:t>
            </a:r>
            <a:r>
              <a:rPr lang="en-US" altLang="zh-CN" dirty="0"/>
              <a:t>(</a:t>
            </a:r>
            <a:r>
              <a:rPr lang="zh-CN" altLang="en-US" dirty="0"/>
              <a:t>五旬收获节</a:t>
            </a:r>
            <a:r>
              <a:rPr lang="en-US" altLang="zh-CN" dirty="0"/>
              <a:t>)</a:t>
            </a:r>
            <a:r>
              <a:rPr lang="zh-CN" altLang="en-US" dirty="0"/>
              <a:t>、住棚节到耶路撒冷，耶和华的殿敬拜守节。</a:t>
            </a:r>
          </a:p>
          <a:p>
            <a:endParaRPr lang="zh-CN" altLang="en-US" dirty="0"/>
          </a:p>
          <a:p>
            <a:r>
              <a:rPr lang="zh-CN" altLang="en-US" dirty="0"/>
              <a:t>当然，在平常的日子，他们都是在自己居住的地方守安息日，他们到会堂，诵读妥拉，祈祷与敬拜。</a:t>
            </a:r>
          </a:p>
        </p:txBody>
      </p:sp>
    </p:spTree>
    <p:extLst>
      <p:ext uri="{BB962C8B-B14F-4D97-AF65-F5344CB8AC3E}">
        <p14:creationId xmlns:p14="http://schemas.microsoft.com/office/powerpoint/2010/main" val="2911371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91A177-F894-9E87-993F-AA832F57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</a:t>
            </a:r>
            <a:r>
              <a:rPr lang="zh-CN" altLang="en-US" dirty="0"/>
              <a:t>一</a:t>
            </a:r>
            <a:r>
              <a:rPr lang="en-US" altLang="zh-CN" dirty="0"/>
              <a:t>)	 </a:t>
            </a:r>
            <a:r>
              <a:rPr lang="zh-CN" altLang="en-US" dirty="0"/>
              <a:t>同来敬拜的福</a:t>
            </a:r>
            <a:r>
              <a:rPr lang="en-US" altLang="zh-CN" dirty="0"/>
              <a:t>~</a:t>
            </a:r>
            <a:r>
              <a:rPr lang="zh-CN" altLang="en-US" dirty="0"/>
              <a:t>喜悦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CA075D-B7AB-6C05-1D88-D4CA37F68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现在诗人与各朝圣者，已经来到耶路撒冷，已经「站在圣城耶路撒冷门内」，</a:t>
            </a:r>
          </a:p>
          <a:p>
            <a:endParaRPr lang="zh-CN" altLang="en-US" dirty="0"/>
          </a:p>
          <a:p>
            <a:r>
              <a:rPr lang="zh-CN" altLang="en-US" dirty="0"/>
              <a:t>站在，在犹太人的意思中就是敬拜。这句也表达出朝圣站立在神的面前。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867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FA7B7D-70BC-5DB1-3B7F-2FF4207F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</a:t>
            </a:r>
            <a:r>
              <a:rPr lang="zh-CN" altLang="en-US" dirty="0"/>
              <a:t>一</a:t>
            </a:r>
            <a:r>
              <a:rPr lang="en-US" altLang="zh-CN" dirty="0"/>
              <a:t>)	 </a:t>
            </a:r>
            <a:r>
              <a:rPr lang="zh-CN" altLang="en-US" dirty="0"/>
              <a:t>同来敬拜的福</a:t>
            </a:r>
            <a:r>
              <a:rPr lang="en-US" altLang="zh-CN" dirty="0"/>
              <a:t>~</a:t>
            </a:r>
            <a:r>
              <a:rPr lang="zh-CN" altLang="en-US" dirty="0"/>
              <a:t>喜悦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62405B-276E-621B-D548-10E2E85E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4618599" cy="4462633"/>
          </a:xfrm>
        </p:spPr>
        <p:txBody>
          <a:bodyPr/>
          <a:lstStyle/>
          <a:p>
            <a:r>
              <a:rPr lang="zh-CN" altLang="en-US" dirty="0"/>
              <a:t>中国内地会的会刊，</a:t>
            </a:r>
          </a:p>
          <a:p>
            <a:pPr marL="0" indent="0">
              <a:buNone/>
            </a:pPr>
            <a:r>
              <a:rPr lang="en-US" altLang="zh-CN" dirty="0"/>
              <a:t>《</a:t>
            </a:r>
            <a:r>
              <a:rPr lang="zh-CN" altLang="en-US" dirty="0"/>
              <a:t>亿万华民</a:t>
            </a:r>
            <a:r>
              <a:rPr lang="en-US" altLang="zh-CN" dirty="0"/>
              <a:t>》</a:t>
            </a:r>
            <a:r>
              <a:rPr lang="zh-CN" altLang="en-US" dirty="0"/>
              <a:t>（</a:t>
            </a:r>
            <a:r>
              <a:rPr lang="en-US" altLang="zh-CN" dirty="0"/>
              <a:t>China’s Millions</a:t>
            </a:r>
            <a:r>
              <a:rPr lang="zh-CN" altLang="en-US" dirty="0"/>
              <a:t>）</a:t>
            </a:r>
            <a:r>
              <a:rPr lang="zh-TW" altLang="en-US" dirty="0"/>
              <a:t>，</a:t>
            </a:r>
            <a:r>
              <a:rPr lang="zh-CN" altLang="en-US" dirty="0"/>
              <a:t>是按月发行，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  <a:p>
            <a:r>
              <a:rPr lang="zh-CN" altLang="en-US" dirty="0"/>
              <a:t>其中在</a:t>
            </a:r>
            <a:r>
              <a:rPr lang="en-US" altLang="zh-CN" dirty="0"/>
              <a:t>11</a:t>
            </a:r>
            <a:r>
              <a:rPr lang="zh-CN" altLang="en-US" dirty="0"/>
              <a:t>月号的 “亿万华民” </a:t>
            </a:r>
          </a:p>
          <a:p>
            <a:pPr marL="0" indent="0">
              <a:buNone/>
            </a:pPr>
            <a:r>
              <a:rPr lang="zh-CN" altLang="en-US" dirty="0"/>
              <a:t>的</a:t>
            </a:r>
            <a:r>
              <a:rPr lang="en-US" altLang="zh-CN" dirty="0"/>
              <a:t>《</a:t>
            </a:r>
            <a:r>
              <a:rPr lang="zh-CN" altLang="en-US" dirty="0"/>
              <a:t>造访我们的宣教站</a:t>
            </a:r>
            <a:r>
              <a:rPr lang="en-US" altLang="zh-CN" dirty="0"/>
              <a:t>》</a:t>
            </a:r>
            <a:r>
              <a:rPr lang="zh-CN" altLang="en-US" dirty="0"/>
              <a:t>专栏，</a:t>
            </a:r>
          </a:p>
          <a:p>
            <a:endParaRPr lang="en-US" altLang="zh-CN" dirty="0"/>
          </a:p>
          <a:p>
            <a:r>
              <a:rPr lang="zh-CN" altLang="en-US" dirty="0"/>
              <a:t>戴德生是这样的记载：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C885C4-6F34-5646-DD2F-AC99B0AA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965" y="1362943"/>
            <a:ext cx="4065035" cy="54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6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415963-24B4-5F31-2075-3B4B8FA9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</a:t>
            </a:r>
            <a:r>
              <a:rPr lang="zh-CN" altLang="en-US" dirty="0"/>
              <a:t>一</a:t>
            </a:r>
            <a:r>
              <a:rPr lang="en-US" altLang="zh-CN" dirty="0"/>
              <a:t>)	 </a:t>
            </a:r>
            <a:r>
              <a:rPr lang="zh-CN" altLang="en-US" dirty="0"/>
              <a:t>同来敬拜的福</a:t>
            </a:r>
            <a:r>
              <a:rPr lang="en-US" altLang="zh-CN" dirty="0"/>
              <a:t>~</a:t>
            </a:r>
            <a:r>
              <a:rPr lang="zh-CN" altLang="en-US" dirty="0"/>
              <a:t>喜悦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6AE698-4B66-87F1-2E5D-317DBDAC2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8065184" cy="503366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等候公开崇拜前的圣经学习，圣经学习完毕，大家就进入礼拜堂，开始正式的主日敬拜，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内地会宣教士富能仁说：傈僳人他们满心欢喜的相信诗歌的真理，唱出活生生的火热歌声。</a:t>
            </a:r>
            <a:endParaRPr lang="zh-HK" altLang="en-US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738174-A89B-596D-C685-AB2AB2D20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69" y="2584938"/>
            <a:ext cx="4097728" cy="29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1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C7B4E1-A565-B8C0-EE18-AEDE36A9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</a:t>
            </a:r>
            <a:r>
              <a:rPr lang="zh-CN" altLang="en-US" dirty="0"/>
              <a:t>一</a:t>
            </a:r>
            <a:r>
              <a:rPr lang="en-US" altLang="zh-CN" dirty="0"/>
              <a:t>)	 </a:t>
            </a:r>
            <a:r>
              <a:rPr lang="zh-CN" altLang="en-US" dirty="0"/>
              <a:t>同来敬拜的福</a:t>
            </a:r>
            <a:r>
              <a:rPr lang="en-US" altLang="zh-CN" dirty="0"/>
              <a:t>~</a:t>
            </a:r>
            <a:r>
              <a:rPr lang="zh-CN" altLang="en-US" dirty="0"/>
              <a:t>喜悦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ADC912-2869-AEBC-4407-252196E7E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4F7A0C-DE3C-5CBA-9F42-F0DC31E8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4180917" cy="19304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BA8A41-D260-019D-35B2-79B74486A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969" y="4001294"/>
            <a:ext cx="4365381" cy="245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5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8B20B8-822C-A0FD-4637-67F133CD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</a:t>
            </a:r>
            <a:r>
              <a:rPr lang="zh-CN" altLang="en-US" dirty="0"/>
              <a:t>一</a:t>
            </a:r>
            <a:r>
              <a:rPr lang="en-US" altLang="zh-CN" dirty="0"/>
              <a:t>)	 </a:t>
            </a:r>
            <a:r>
              <a:rPr lang="zh-CN" altLang="en-US" dirty="0"/>
              <a:t>同来敬拜的福</a:t>
            </a:r>
            <a:r>
              <a:rPr lang="en-US" altLang="zh-CN" dirty="0"/>
              <a:t>~</a:t>
            </a:r>
            <a:r>
              <a:rPr lang="zh-CN" altLang="en-US" dirty="0"/>
              <a:t>喜悦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1F5A8F-D4B2-7C3A-768C-CD6E6F24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zh-CN" altLang="en-US" dirty="0"/>
              <a:t>来到教会，来到神的家一起敬拜，我们的脚站在耶和华殿的门内，我们有没有一颗喜悦的心呢？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D6D4444-7723-4114-84EE-EF876C924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22" y="2807489"/>
            <a:ext cx="3895766" cy="38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66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2EEC6-267D-0F7D-9BCF-FAEA4A06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8531A3-5B90-1C03-9EED-B84426C13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zh-CN" altLang="en-US" dirty="0"/>
              <a:t>耶路撒冷被建造，如同连络整齐的一座城。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zh-CN" altLang="en-US" dirty="0"/>
              <a:t>众支派，就是耶和华的支派，上那里去，按以色列的常例（或译：作以色列的证据）称赞耶和华的名。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zh-CN" altLang="en-US" dirty="0"/>
              <a:t>因为在那里设立审判的宝座，就是大卫家的宝座。</a:t>
            </a:r>
          </a:p>
        </p:txBody>
      </p:sp>
    </p:spTree>
    <p:extLst>
      <p:ext uri="{BB962C8B-B14F-4D97-AF65-F5344CB8AC3E}">
        <p14:creationId xmlns:p14="http://schemas.microsoft.com/office/powerpoint/2010/main" val="301532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BEFB07-6BED-F9F8-22BE-35D5334A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D1A733-23D6-4D84-B1E8-D120DA8F6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V3 </a:t>
            </a:r>
            <a:r>
              <a:rPr lang="zh-CN" altLang="en-US" dirty="0"/>
              <a:t>耶路撒冷被建造，如同连络整齐的一座城。 当大家来到耶路撒冷，大家都赞叹，这是一个坚固宏伟的城，是神的居所。</a:t>
            </a:r>
          </a:p>
          <a:p>
            <a:endParaRPr lang="zh-CN" altLang="en-US" dirty="0"/>
          </a:p>
          <a:p>
            <a:r>
              <a:rPr lang="zh-CN" altLang="en-US" dirty="0"/>
              <a:t>对神子民来说，这就是他们的坚固的倚靠，如诗</a:t>
            </a:r>
            <a:r>
              <a:rPr lang="en-US" altLang="zh-CN" dirty="0"/>
              <a:t>125</a:t>
            </a:r>
            <a:r>
              <a:rPr lang="zh-CN" altLang="en-US" dirty="0"/>
              <a:t>：</a:t>
            </a:r>
            <a:r>
              <a:rPr lang="en-US" altLang="zh-CN" dirty="0"/>
              <a:t>1-2</a:t>
            </a:r>
          </a:p>
          <a:p>
            <a:pPr marL="514350" indent="-514350">
              <a:buAutoNum type="arabicPeriod"/>
            </a:pPr>
            <a:r>
              <a:rPr lang="zh-CN" altLang="en-US" dirty="0"/>
              <a:t>倚靠耶和华的人，好像锡安山，永不动摇，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众山怎样围绕耶路撒冷，耶和华也照样围绕他的百姓，从今时直到永远。</a:t>
            </a:r>
          </a:p>
        </p:txBody>
      </p:sp>
    </p:spTree>
    <p:extLst>
      <p:ext uri="{BB962C8B-B14F-4D97-AF65-F5344CB8AC3E}">
        <p14:creationId xmlns:p14="http://schemas.microsoft.com/office/powerpoint/2010/main" val="1245835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D6056B-B07C-E515-4BC2-6F56F54BF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我们看：第</a:t>
            </a:r>
            <a:r>
              <a:rPr lang="en-US" altLang="zh-CN" dirty="0"/>
              <a:t>4</a:t>
            </a:r>
            <a:r>
              <a:rPr lang="zh-CN" altLang="en-US" dirty="0"/>
              <a:t>节：众支派，就是耶和华的支派，上那里去。按以色列的常例（或译：作以色列的证据），</a:t>
            </a:r>
          </a:p>
          <a:p>
            <a:endParaRPr lang="zh-CN" altLang="en-US" dirty="0"/>
          </a:p>
          <a:p>
            <a:r>
              <a:rPr lang="zh-CN" altLang="en-US" dirty="0"/>
              <a:t>就是申命记</a:t>
            </a:r>
            <a:r>
              <a:rPr lang="en-US" altLang="zh-CN" dirty="0"/>
              <a:t>16</a:t>
            </a:r>
            <a:r>
              <a:rPr lang="zh-CN" altLang="en-US" dirty="0"/>
              <a:t>：</a:t>
            </a:r>
            <a:r>
              <a:rPr lang="en-US" altLang="zh-CN" dirty="0"/>
              <a:t>16</a:t>
            </a:r>
          </a:p>
          <a:p>
            <a:pPr marL="0" indent="0">
              <a:buNone/>
            </a:pPr>
            <a:r>
              <a:rPr lang="en-US" altLang="zh-CN" dirty="0"/>
              <a:t>	</a:t>
            </a:r>
            <a:r>
              <a:rPr lang="zh-CN" altLang="en-US" dirty="0"/>
              <a:t>你一切的男丁要在除酵节、七七节、住棚节，一年三次，在耶和华－你神所选择的地方朝见他，却不可空手朝见。</a:t>
            </a:r>
          </a:p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E2C3B6F-8C98-2731-4B5A-DFF56978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78358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F358D1-F301-E8B2-8B6C-6978C1377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38" y="1853760"/>
            <a:ext cx="5842489" cy="4351338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众支派，上那里去，他们是做什么？</a:t>
            </a:r>
          </a:p>
          <a:p>
            <a:r>
              <a:rPr lang="zh-TW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称赞耶和华的名。</a:t>
            </a:r>
          </a:p>
          <a:p>
            <a:r>
              <a:rPr lang="zh-TW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称赞是赞美，颂赞，感谢的意思。</a:t>
            </a:r>
          </a:p>
          <a:p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to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praise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the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name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of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the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Lord </a:t>
            </a:r>
            <a:r>
              <a:rPr lang="zh-TW" altLang="de-DE" dirty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</a:p>
          <a:p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to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give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thanks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to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the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name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of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de-DE" altLang="zh-TW" dirty="0" err="1">
                <a:latin typeface="DengXian" panose="02010600030101010101" pitchFamily="2" charset="-122"/>
                <a:ea typeface="DengXian" panose="02010600030101010101" pitchFamily="2" charset="-122"/>
              </a:rPr>
              <a:t>the</a:t>
            </a:r>
            <a:r>
              <a:rPr lang="de-DE" altLang="zh-TW" dirty="0">
                <a:latin typeface="DengXian" panose="02010600030101010101" pitchFamily="2" charset="-122"/>
                <a:ea typeface="DengXian" panose="02010600030101010101" pitchFamily="2" charset="-122"/>
              </a:rPr>
              <a:t> Lord. </a:t>
            </a:r>
          </a:p>
          <a:p>
            <a:r>
              <a:rPr lang="zh-TW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神的子民在神的殿里颂赞，感谢，</a:t>
            </a:r>
          </a:p>
          <a:p>
            <a:r>
              <a:rPr lang="zh-TW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因为上主是慈爱的主，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7951102-0DA8-349B-D63A-89DE58AA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CCB033-5E10-9D9D-808C-5EFAC1E6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27" y="2092568"/>
            <a:ext cx="2672863" cy="267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89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C9FD9C-36C0-8839-7A03-C6FD7804D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50" y="998561"/>
            <a:ext cx="7886700" cy="1015679"/>
          </a:xfrm>
        </p:spPr>
        <p:txBody>
          <a:bodyPr/>
          <a:lstStyle/>
          <a:p>
            <a:r>
              <a:rPr lang="zh-TW" altLang="en-US" dirty="0"/>
              <a:t>丙午年 马年 年初六</a:t>
            </a:r>
            <a:endParaRPr lang="zh-HK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753A28-8D0E-BE70-DD8D-DCC4FCC7C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82" y="1506401"/>
            <a:ext cx="7755695" cy="531378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B7D15EA-E96B-CA13-1FAC-B3E98A32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51" y="94402"/>
            <a:ext cx="7886700" cy="777795"/>
          </a:xfrm>
        </p:spPr>
        <p:txBody>
          <a:bodyPr>
            <a:normAutofit/>
          </a:bodyPr>
          <a:lstStyle/>
          <a:p>
            <a:r>
              <a:rPr lang="zh-HK" altLang="en-US" dirty="0"/>
              <a:t>引言：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178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88163F-BBF0-EC28-3BDD-EA45D4C67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教会是在每年年底最后的一个星期日，</a:t>
            </a:r>
          </a:p>
          <a:p>
            <a:r>
              <a:rPr lang="zh-CN" altLang="en-US" dirty="0"/>
              <a:t>我们有一个感恩见证祷告会。</a:t>
            </a:r>
          </a:p>
          <a:p>
            <a:r>
              <a:rPr lang="zh-CN" altLang="en-US" dirty="0"/>
              <a:t>各人的感恩，见证上主的信实，上主的慈爱。</a:t>
            </a:r>
          </a:p>
          <a:p>
            <a:endParaRPr lang="zh-CN" altLang="en-US" dirty="0"/>
          </a:p>
          <a:p>
            <a:pPr marL="0" indent="0">
              <a:buNone/>
            </a:pPr>
            <a:r>
              <a:rPr lang="zh-CN" altLang="en-US" dirty="0"/>
              <a:t>副歌：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主的恩典样样都要数，主的恩典都要记清楚，</a:t>
            </a:r>
          </a:p>
          <a:p>
            <a:pPr marL="0" indent="0">
              <a:buNone/>
            </a:pPr>
            <a:r>
              <a:rPr lang="zh-CN" altLang="en-US" dirty="0"/>
              <a:t>主的恩典样样都要数，必能叫你惊讶立时乐欢呼。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A76EFEE-88DE-D6BE-3FF9-4AA61A3D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13562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6F874A-FC94-F95F-D49F-C71CDB3C2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我们要感恩，</a:t>
            </a:r>
            <a:r>
              <a:rPr lang="de-DE" altLang="zh-TW" dirty="0" err="1"/>
              <a:t>Give</a:t>
            </a:r>
            <a:r>
              <a:rPr lang="de-DE" altLang="zh-TW" dirty="0"/>
              <a:t> </a:t>
            </a:r>
            <a:r>
              <a:rPr lang="de-DE" altLang="zh-TW" dirty="0" err="1"/>
              <a:t>thanks</a:t>
            </a:r>
            <a:r>
              <a:rPr lang="de-DE" altLang="zh-TW" dirty="0"/>
              <a:t>. </a:t>
            </a:r>
          </a:p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41087C5-892E-DA0B-EE0D-1FCD04EBA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99A060-9557-A740-BAEC-220939FB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84" y="2459902"/>
            <a:ext cx="3706471" cy="37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09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73D17D-AC9A-BA1A-31F8-DF0E026B1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记下你的感恩事。</a:t>
            </a:r>
          </a:p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B5CE88F-4777-5E3D-41D2-9B455102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6C90CA7-FE1A-696E-0366-61FD0E1D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046" y="2540444"/>
            <a:ext cx="5269907" cy="39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4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3FE2E4-AD21-F285-E14F-B5D2F7153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第</a:t>
            </a:r>
            <a:r>
              <a:rPr lang="en-US" altLang="zh-CN" dirty="0"/>
              <a:t>5</a:t>
            </a:r>
            <a:r>
              <a:rPr lang="zh-CN" altLang="en-US" dirty="0"/>
              <a:t>节，诗人说：因为在那里设立审判的宝座，就是大维家的宝座。</a:t>
            </a:r>
          </a:p>
          <a:p>
            <a:r>
              <a:rPr lang="zh-CN" altLang="en-US" dirty="0"/>
              <a:t>这是什么意思呢？ 耶路撒冷是代表一个公义公平的地方，大维王朝在耶路撒冷作王，</a:t>
            </a:r>
            <a:r>
              <a:rPr lang="en-US" altLang="zh-CN" dirty="0"/>
              <a:t>(</a:t>
            </a:r>
            <a:r>
              <a:rPr lang="zh-CN" altLang="en-US" dirty="0"/>
              <a:t>撒母耳记下八章</a:t>
            </a:r>
            <a:r>
              <a:rPr lang="en-US" altLang="zh-CN" dirty="0"/>
              <a:t>15</a:t>
            </a:r>
            <a:r>
              <a:rPr lang="zh-CN" altLang="en-US" dirty="0"/>
              <a:t>节</a:t>
            </a:r>
            <a:r>
              <a:rPr lang="en-US" altLang="zh-CN" dirty="0"/>
              <a:t>)</a:t>
            </a:r>
            <a:r>
              <a:rPr lang="zh-CN" altLang="en-US" dirty="0"/>
              <a:t>是这样记载的：</a:t>
            </a:r>
            <a:r>
              <a:rPr lang="en-US" altLang="zh-CN" dirty="0"/>
              <a:t>『</a:t>
            </a:r>
            <a:r>
              <a:rPr lang="zh-CN" altLang="en-US" dirty="0"/>
              <a:t>大卫作以色列众人的王，又向众民秉公行义。</a:t>
            </a:r>
            <a:r>
              <a:rPr lang="en-US" altLang="zh-CN" dirty="0"/>
              <a:t>』</a:t>
            </a:r>
          </a:p>
          <a:p>
            <a:r>
              <a:rPr lang="zh-CN" altLang="en-US" dirty="0"/>
              <a:t>耶路撒冷是政治中心，是宗教中心。在那里，审判的宝座，代表是一个合法的机构作审判，</a:t>
            </a:r>
          </a:p>
          <a:p>
            <a:r>
              <a:rPr lang="zh-CN" altLang="en-US" dirty="0"/>
              <a:t>唯有公平公正才是生活有平安的保障。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7205970-44C1-0101-7F88-EA72C18E8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48286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3937B3-556B-E377-2CF8-F57FE423F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朝圣者称赞耶路撒冷城有审判的宝座，是他们敬拜的上主，他们颂赞耶和华，唯有他是那位公义的主，</a:t>
            </a:r>
          </a:p>
          <a:p>
            <a:r>
              <a:rPr lang="zh-CN" altLang="en-US" dirty="0"/>
              <a:t>因为，「因为他来了，他来要审判全地。他要按公义审判世界，按他的信实审判万民。」诗</a:t>
            </a:r>
            <a:r>
              <a:rPr lang="en-US" altLang="zh-CN" dirty="0"/>
              <a:t>96</a:t>
            </a:r>
            <a:r>
              <a:rPr lang="zh-CN" altLang="en-US" dirty="0"/>
              <a:t>：</a:t>
            </a:r>
            <a:r>
              <a:rPr lang="en-US" altLang="zh-CN" dirty="0"/>
              <a:t>13</a:t>
            </a:r>
            <a:r>
              <a:rPr lang="zh-CN" altLang="en-US" dirty="0"/>
              <a:t>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CA10319-A42B-0073-4771-A17A7B5F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53779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264DD0-5A59-765D-3366-FE56AD606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朝圣者知道有公平公正公义，生活才有平安。但今天事实上，我们生活在一个不公平，不公义的世界当中，没有公平，公义，那里有平安呢？</a:t>
            </a:r>
          </a:p>
          <a:p>
            <a:r>
              <a:rPr lang="zh-CN" altLang="en-US" dirty="0"/>
              <a:t>传道书也讲出</a:t>
            </a:r>
            <a:r>
              <a:rPr lang="en-US" altLang="zh-CN" dirty="0"/>
              <a:t>3</a:t>
            </a:r>
            <a:r>
              <a:rPr lang="zh-CN" altLang="en-US" dirty="0"/>
              <a:t>：</a:t>
            </a:r>
            <a:r>
              <a:rPr lang="en-US" altLang="zh-CN" dirty="0"/>
              <a:t>16 </a:t>
            </a:r>
            <a:r>
              <a:rPr lang="zh-CN" altLang="en-US" dirty="0"/>
              <a:t>我又见日光之下，在审判之处有奸恶，在公义之处也有奸恶。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B5071D9-D6E6-AF6D-E980-36CD2B466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385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3BEC2B-FA2D-26A4-961C-0AF69500B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早两天的新闻报导：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7F49A521-0408-A658-B05F-1A493C2F5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97F3B6-3E34-1319-6EBB-7526AE6F0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12" y="2689666"/>
            <a:ext cx="6445220" cy="36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94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7F64F8-E569-565D-F228-B393A7DFF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但诗人坚定的相信，在耶和华的殿中的倚靠，</a:t>
            </a:r>
          </a:p>
          <a:p>
            <a:r>
              <a:rPr lang="zh-CN" altLang="en-US" dirty="0"/>
              <a:t>在那里有神的公义，有这一份信心，很不容易。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1CC9B28-97C0-A0AC-0417-CCFAEF54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46355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85AF7C-15DF-FD42-DDEC-D73F3AD78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73</a:t>
            </a:r>
            <a:r>
              <a:rPr lang="zh-CN" altLang="en-US" dirty="0"/>
              <a:t>：</a:t>
            </a:r>
            <a:r>
              <a:rPr lang="en-US" altLang="zh-CN" dirty="0"/>
              <a:t>3</a:t>
            </a:r>
            <a:r>
              <a:rPr lang="zh-CN" altLang="en-US" dirty="0"/>
              <a:t>我见恶人和狂傲人享平安就心怀不平。</a:t>
            </a:r>
          </a:p>
          <a:p>
            <a:pPr marL="0" indent="0">
              <a:buNone/>
            </a:pPr>
            <a:r>
              <a:rPr lang="en-US" altLang="zh-CN" dirty="0"/>
              <a:t>5. </a:t>
            </a:r>
            <a:r>
              <a:rPr lang="zh-CN" altLang="en-US" dirty="0"/>
              <a:t>他们不像别人受苦，也不像别人遭灾。</a:t>
            </a:r>
          </a:p>
          <a:p>
            <a:pPr marL="0" indent="0">
              <a:buNone/>
            </a:pPr>
            <a:r>
              <a:rPr lang="en-US" altLang="zh-CN" dirty="0"/>
              <a:t>12. </a:t>
            </a:r>
            <a:r>
              <a:rPr lang="zh-CN" altLang="en-US" dirty="0"/>
              <a:t>看哪，这就是恶人；他们既是常享安逸，财宝便加增。</a:t>
            </a:r>
          </a:p>
          <a:p>
            <a:endParaRPr lang="zh-CN" altLang="en-US" dirty="0"/>
          </a:p>
          <a:p>
            <a:r>
              <a:rPr lang="zh-CN" altLang="en-US" dirty="0"/>
              <a:t>我这个人，我是虔诚信靠上主的人，我怎样呢？</a:t>
            </a:r>
          </a:p>
          <a:p>
            <a:pPr marL="0" indent="0">
              <a:buNone/>
            </a:pPr>
            <a:r>
              <a:rPr lang="en-US" altLang="zh-CN" dirty="0"/>
              <a:t>13. </a:t>
            </a:r>
            <a:r>
              <a:rPr lang="zh-CN" altLang="en-US" dirty="0"/>
              <a:t>我实在徒然洁净了我的心，徒然洗手表明无辜。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因为，我终日遭灾难；每早晨受惩治。</a:t>
            </a:r>
          </a:p>
          <a:p>
            <a:r>
              <a:rPr lang="zh-CN" altLang="en-US" dirty="0"/>
              <a:t>各位，神真是好像没有公平，也不公正，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223C59E-34E0-6DC9-FB98-5E5721CE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830101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165113-BA94-EE38-DDD3-4EEFAF313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我们继续看：诗人的经历：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zh-CN" altLang="en-US" dirty="0"/>
              <a:t>我思索怎能明白这事，眼看实系为难，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zh-CN" altLang="en-US" dirty="0"/>
              <a:t>等我进了神的圣所，思想他们的结局。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zh-CN" altLang="en-US" dirty="0"/>
              <a:t>你实在把他们安在滑地，使他们掉在沉沦之中。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zh-CN" altLang="en-US" dirty="0"/>
              <a:t>他们转眼之间成了何等的荒凉！他们被惊恐灭尽了。</a:t>
            </a:r>
          </a:p>
          <a:p>
            <a:r>
              <a:rPr lang="zh-CN" altLang="en-US" dirty="0"/>
              <a:t>诗人明白了，而且他说：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zh-CN" altLang="en-US" dirty="0"/>
              <a:t>然而，我常与你同在；你搀着我的右手。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zh-CN" altLang="en-US" dirty="0"/>
              <a:t>你要以你的训言引导我，以后必接我到荣耀里。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AAD6723-8448-DF35-B4D4-64A25123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92616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4FDDCE-9C28-8CCA-50D8-26A6A7453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引言：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B90910-BBBF-E12B-12E2-4C35676A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9865"/>
            <a:ext cx="7886700" cy="706560"/>
          </a:xfrm>
        </p:spPr>
        <p:txBody>
          <a:bodyPr/>
          <a:lstStyle/>
          <a:p>
            <a:r>
              <a:rPr lang="zh-TW" altLang="en-US" dirty="0"/>
              <a:t>丙午年 马年 年初六</a:t>
            </a:r>
            <a:endParaRPr lang="zh-HK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CC3D527-A70A-C31A-1C4A-7557BFE9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14550"/>
            <a:ext cx="7886700" cy="30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54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E016F9-0AED-8257-C0E4-D12F3F4DA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诗</a:t>
            </a:r>
            <a:r>
              <a:rPr lang="en-US" altLang="zh-CN" dirty="0"/>
              <a:t>122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zh-CN" altLang="en-US" dirty="0"/>
              <a:t>你们要为耶路撒冷求平安！耶路撒冷啊，爱你的人必然兴旺！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zh-CN" altLang="en-US" dirty="0"/>
              <a:t>愿你城中平安！愿你宫内兴旺！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zh-CN" altLang="en-US" dirty="0"/>
              <a:t>因我弟兄和同伴的缘故，我要说：愿平安在你中间！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zh-CN" altLang="en-US" dirty="0"/>
              <a:t>因耶和华－我们神殿的缘故，我要为你求福！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3A19C65-0969-A700-5742-CC97D4B59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(</a:t>
            </a:r>
            <a:r>
              <a:rPr lang="zh-CN" altLang="en-US" sz="3600" dirty="0"/>
              <a:t>二</a:t>
            </a:r>
            <a:r>
              <a:rPr lang="en-US" altLang="zh-CN" sz="3600" dirty="0"/>
              <a:t>)	 </a:t>
            </a:r>
            <a:r>
              <a:rPr lang="zh-CN" altLang="en-US" sz="3600" dirty="0"/>
              <a:t>同来敬拜的福</a:t>
            </a:r>
            <a:r>
              <a:rPr lang="en-US" altLang="zh-CN" sz="3600" dirty="0"/>
              <a:t>~</a:t>
            </a:r>
            <a:r>
              <a:rPr lang="zh-CN" altLang="en-US" sz="3600" dirty="0"/>
              <a:t>颂赞慈爱公义的主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56796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C3CF3E-BE4A-AE0D-CD63-30AA26B2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同来敬拜的福</a:t>
            </a:r>
            <a:r>
              <a:rPr lang="en-US" altLang="zh-TW" dirty="0"/>
              <a:t>~</a:t>
            </a:r>
            <a:r>
              <a:rPr lang="zh-TW" altLang="en-US" dirty="0"/>
              <a:t>平安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38842B-DB54-B614-5707-0CE8C235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这段诗人呼吁大家要有责任为这城求平安，</a:t>
            </a:r>
          </a:p>
          <a:p>
            <a:endParaRPr lang="zh-CN" altLang="en-US" dirty="0"/>
          </a:p>
          <a:p>
            <a:r>
              <a:rPr lang="zh-CN" altLang="en-US" dirty="0"/>
              <a:t>平安</a:t>
            </a:r>
            <a:r>
              <a:rPr lang="en-US" altLang="zh-CN" dirty="0"/>
              <a:t>shalom</a:t>
            </a:r>
            <a:r>
              <a:rPr lang="zh-CN" altLang="en-US" dirty="0"/>
              <a:t>有「完整、整全、完满健康、满足」的意思，</a:t>
            </a:r>
          </a:p>
          <a:p>
            <a:endParaRPr lang="zh-CN" altLang="en-US" dirty="0"/>
          </a:p>
          <a:p>
            <a:r>
              <a:rPr lang="zh-CN" altLang="en-US" dirty="0"/>
              <a:t>通常用来表达一个人安康稳妥的生命状况。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2108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AEDF08-A2A7-F641-29CC-C18473460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同来敬拜的福</a:t>
            </a:r>
            <a:r>
              <a:rPr lang="en-US" altLang="zh-TW" dirty="0"/>
              <a:t>~</a:t>
            </a:r>
            <a:r>
              <a:rPr lang="zh-TW" altLang="en-US" dirty="0"/>
              <a:t>平安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ECB4B12-C103-4500-A350-47C9370B6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009" y="1800665"/>
            <a:ext cx="11955946" cy="382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01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D8039C-0880-8E20-AED0-8D07EC05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同来敬拜的福</a:t>
            </a:r>
            <a:r>
              <a:rPr lang="en-US" altLang="zh-TW" dirty="0"/>
              <a:t>~</a:t>
            </a:r>
            <a:r>
              <a:rPr lang="zh-TW" altLang="en-US" dirty="0"/>
              <a:t>平安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209E6E-7A33-ED70-D010-CE1669D07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愿你城中平安！愿你宫内兴旺！</a:t>
            </a:r>
            <a:r>
              <a:rPr lang="en-US" altLang="zh-CN" dirty="0"/>
              <a:t>(</a:t>
            </a:r>
            <a:r>
              <a:rPr lang="zh-CN" altLang="en-US" dirty="0"/>
              <a:t>重复</a:t>
            </a:r>
            <a:r>
              <a:rPr lang="en-US" altLang="zh-CN" dirty="0"/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4347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4C1B6D-3606-E5F4-4326-B7941498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同来敬拜的福</a:t>
            </a:r>
            <a:r>
              <a:rPr lang="en-US" altLang="zh-TW" dirty="0"/>
              <a:t>~</a:t>
            </a:r>
            <a:r>
              <a:rPr lang="zh-TW" altLang="en-US" dirty="0"/>
              <a:t>平安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4641D6-8289-375F-B52F-2D6E2C8C3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为什么为耶路撒冷求平安？</a:t>
            </a:r>
          </a:p>
          <a:p>
            <a:endParaRPr lang="zh-CN" altLang="en-US" dirty="0"/>
          </a:p>
          <a:p>
            <a:r>
              <a:rPr lang="zh-CN" altLang="en-US" dirty="0"/>
              <a:t>对于一个民族，这是政治中心，又是宗教中心，</a:t>
            </a:r>
          </a:p>
          <a:p>
            <a:endParaRPr lang="zh-CN" altLang="en-US" dirty="0"/>
          </a:p>
          <a:p>
            <a:r>
              <a:rPr lang="zh-CN" altLang="en-US" dirty="0"/>
              <a:t>为这城求平安，是很正常的，</a:t>
            </a:r>
          </a:p>
          <a:p>
            <a:endParaRPr lang="zh-CN" altLang="en-US" dirty="0"/>
          </a:p>
          <a:p>
            <a:r>
              <a:rPr lang="zh-CN" altLang="en-US" dirty="0"/>
              <a:t>就是这个城不受内部社会冲突和对敌人恐惧侵扰。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6329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C105B-80BD-B849-3055-FEC2D8CF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同来敬拜的福</a:t>
            </a:r>
            <a:r>
              <a:rPr lang="en-US" altLang="zh-TW" dirty="0"/>
              <a:t>~</a:t>
            </a:r>
            <a:r>
              <a:rPr lang="zh-TW" altLang="en-US" dirty="0"/>
              <a:t>平安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2CEF34-8279-60DD-F018-0DC16650D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「耶路撒冷」是「平安之城」的意思，祷告祈求耶路撒冷是真真正正地成为一个「平安之城」。</a:t>
            </a:r>
          </a:p>
          <a:p>
            <a:endParaRPr lang="zh-CN" altLang="en-US" dirty="0"/>
          </a:p>
          <a:p>
            <a:r>
              <a:rPr lang="zh-CN" altLang="en-US" dirty="0"/>
              <a:t>在当中，诗人说</a:t>
            </a:r>
          </a:p>
          <a:p>
            <a:pPr marL="0" indent="0">
              <a:buNone/>
            </a:pPr>
            <a:r>
              <a:rPr lang="en-US" altLang="zh-CN" dirty="0"/>
              <a:t>8. </a:t>
            </a:r>
            <a:r>
              <a:rPr lang="zh-CN" altLang="en-US" dirty="0"/>
              <a:t>因我弟兄和同伴的缘故，我要说：愿平安在你中间！</a:t>
            </a:r>
          </a:p>
          <a:p>
            <a:pPr marL="0" indent="0">
              <a:buNone/>
            </a:pPr>
            <a:r>
              <a:rPr lang="en-US" altLang="zh-CN" dirty="0"/>
              <a:t>9. </a:t>
            </a:r>
            <a:r>
              <a:rPr lang="zh-CN" altLang="en-US" dirty="0"/>
              <a:t>因耶和华－我们神殿的缘故，我要为你求福！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867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B73A51-4283-FA1D-85DA-607D4AFD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同来敬拜的福</a:t>
            </a:r>
            <a:r>
              <a:rPr lang="en-US" altLang="zh-TW" dirty="0"/>
              <a:t>~</a:t>
            </a:r>
            <a:r>
              <a:rPr lang="zh-TW" altLang="en-US" dirty="0"/>
              <a:t>平安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D401CD-2091-92FB-DE53-ED240CD88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我们是敬拜永生三一真神的信仰群体，我们祈求在当中要有平安，祈求在当中有福乐</a:t>
            </a:r>
            <a:r>
              <a:rPr lang="en-US" altLang="zh-CN" dirty="0"/>
              <a:t>(</a:t>
            </a:r>
            <a:r>
              <a:rPr lang="zh-CN" altLang="en-US" dirty="0"/>
              <a:t>良善的、美好的</a:t>
            </a:r>
            <a:r>
              <a:rPr lang="en-US" altLang="zh-CN" dirty="0"/>
              <a:t>)</a:t>
            </a:r>
            <a:r>
              <a:rPr lang="zh-CN" altLang="en-US" dirty="0"/>
              <a:t>。</a:t>
            </a:r>
          </a:p>
          <a:p>
            <a:endParaRPr lang="zh-CN" altLang="en-US" dirty="0"/>
          </a:p>
          <a:p>
            <a:r>
              <a:rPr lang="zh-CN" altLang="en-US" dirty="0"/>
              <a:t>这是一个很美的图画，在信仰的群体之间有平安，是彼此的支持，彼此的代求，彼此的帮助。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1356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A947FB-C6F3-D1F7-25E4-E39AFAAC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同来敬拜的福</a:t>
            </a:r>
            <a:r>
              <a:rPr lang="en-US" altLang="zh-TW" dirty="0"/>
              <a:t>~</a:t>
            </a:r>
            <a:r>
              <a:rPr lang="zh-TW" altLang="en-US" dirty="0"/>
              <a:t>平安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3279FA-BEA3-2650-3431-CA934136A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13" t="18383" r="5986" b="20296"/>
          <a:stretch>
            <a:fillRect/>
          </a:stretch>
        </p:blipFill>
        <p:spPr>
          <a:xfrm>
            <a:off x="398538" y="1981932"/>
            <a:ext cx="8346923" cy="451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82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460FF-2996-3E8E-8567-83DA1A57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 </a:t>
            </a:r>
            <a:r>
              <a:rPr lang="zh-TW" altLang="en-US" dirty="0"/>
              <a:t>同来敬拜的福</a:t>
            </a:r>
            <a:r>
              <a:rPr lang="en-US" altLang="zh-TW" dirty="0"/>
              <a:t>~</a:t>
            </a:r>
            <a:r>
              <a:rPr lang="zh-TW" altLang="en-US" dirty="0"/>
              <a:t>平安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6FCFF9-B25E-4658-42E1-628FC0B6F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我们口唱心和赞美主敬拜，同时，我们要为教会求平安。</a:t>
            </a:r>
          </a:p>
          <a:p>
            <a:endParaRPr lang="zh-CN" altLang="en-US" dirty="0"/>
          </a:p>
          <a:p>
            <a:r>
              <a:rPr lang="zh-CN" altLang="en-US" dirty="0"/>
              <a:t>就是为我们弟兄姊妹，慕道的朋友，为各人有完整、整全、健康、满足祷告。</a:t>
            </a:r>
          </a:p>
          <a:p>
            <a:endParaRPr lang="zh-CN" altLang="en-US" dirty="0"/>
          </a:p>
          <a:p>
            <a:r>
              <a:rPr lang="zh-CN" altLang="en-US" dirty="0"/>
              <a:t>简单说，我们为来到我们教会，所有人的身，心，灵都有</a:t>
            </a:r>
            <a:r>
              <a:rPr lang="en-US" altLang="zh-CN" dirty="0"/>
              <a:t>shalom. </a:t>
            </a:r>
            <a:r>
              <a:rPr lang="zh-CN" altLang="en-US" dirty="0"/>
              <a:t>祷告。 </a:t>
            </a:r>
          </a:p>
          <a:p>
            <a:endParaRPr lang="zh-CN" altLang="en-US" dirty="0"/>
          </a:p>
          <a:p>
            <a:r>
              <a:rPr lang="zh-CN" altLang="en-US" dirty="0"/>
              <a:t>彼此的支援，彼此的代求，彼此的帮助。</a:t>
            </a:r>
          </a:p>
        </p:txBody>
      </p:sp>
    </p:spTree>
    <p:extLst>
      <p:ext uri="{BB962C8B-B14F-4D97-AF65-F5344CB8AC3E}">
        <p14:creationId xmlns:p14="http://schemas.microsoft.com/office/powerpoint/2010/main" val="1822365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7E1817-5A47-0745-B836-C5ABEE6E6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在大卫之城，有</a:t>
            </a:r>
            <a:r>
              <a:rPr lang="en-US" altLang="zh-CN" dirty="0"/>
              <a:t>122</a:t>
            </a:r>
            <a:r>
              <a:rPr lang="zh-CN" altLang="en-US" dirty="0"/>
              <a:t>篇的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46A9FFE-FFD1-ED22-6917-3FDBCD49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2" y="2672861"/>
            <a:ext cx="3539064" cy="365471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2CB60A-4008-6369-B2E8-049A1F0B5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210" y="3137095"/>
            <a:ext cx="5358881" cy="3190483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2D6D1AC4-6754-2E20-E7C4-607D64754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987913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dirty="0"/>
              <a:t>大卫上行之诗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4313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A8FC76-397F-F67E-8D9F-648AE154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9B1B011-6D55-E60F-7884-A91747835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54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21F7B2-497E-3F64-889B-7228D31C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总结：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14C210-B829-2B6D-2BD8-94FA950F1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诗人喜悦，欣喜若狂，因为能够与众人，所有的朝圣者一起到耶路撒冷圣城，耶和华的殿敬拜。</a:t>
            </a:r>
          </a:p>
          <a:p>
            <a:endParaRPr lang="zh-CN" altLang="en-US" dirty="0"/>
          </a:p>
          <a:p>
            <a:r>
              <a:rPr lang="zh-CN" altLang="en-US" dirty="0"/>
              <a:t>一同在殿里称赞感谢慈爱公义的上主，荣耀归于至高神；</a:t>
            </a:r>
          </a:p>
          <a:p>
            <a:endParaRPr lang="zh-CN" altLang="en-US" dirty="0"/>
          </a:p>
          <a:p>
            <a:r>
              <a:rPr lang="zh-CN" altLang="en-US" dirty="0"/>
              <a:t>还有，诗人呼吁朝圣者有责任为耶路撒冷圣城平安祷告，</a:t>
            </a:r>
          </a:p>
          <a:p>
            <a:endParaRPr lang="zh-CN" altLang="en-US" dirty="0"/>
          </a:p>
          <a:p>
            <a:r>
              <a:rPr lang="zh-CN" altLang="en-US" dirty="0"/>
              <a:t>又为来到殿里的兄弟，朋友</a:t>
            </a:r>
            <a:r>
              <a:rPr lang="en-US" altLang="zh-CN" dirty="0"/>
              <a:t>(</a:t>
            </a:r>
            <a:r>
              <a:rPr lang="zh-CN" altLang="en-US" dirty="0"/>
              <a:t>邻居</a:t>
            </a:r>
            <a:r>
              <a:rPr lang="en-US" altLang="zh-CN" dirty="0"/>
              <a:t>)</a:t>
            </a:r>
            <a:r>
              <a:rPr lang="zh-CN" altLang="en-US" dirty="0"/>
              <a:t>，各人得平安蒙福。</a:t>
            </a:r>
          </a:p>
        </p:txBody>
      </p:sp>
    </p:spTree>
    <p:extLst>
      <p:ext uri="{BB962C8B-B14F-4D97-AF65-F5344CB8AC3E}">
        <p14:creationId xmlns:p14="http://schemas.microsoft.com/office/powerpoint/2010/main" val="212196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B2EFF5-2B1D-2999-64F1-B534A5F5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0A0D3-5F14-C49E-625C-D3F7D8B59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BB3AE8-38C1-4D9E-913E-BD52BCBD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6" t="4801" r="2637" b="14117"/>
          <a:stretch>
            <a:fillRect/>
          </a:stretch>
        </p:blipFill>
        <p:spPr>
          <a:xfrm>
            <a:off x="24063" y="1609058"/>
            <a:ext cx="9094300" cy="402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13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C2E6A3-AE5F-012F-7F9C-303568E1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引言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EA6541-9130-82FC-7BA2-761F14A8C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诗</a:t>
            </a:r>
            <a:r>
              <a:rPr lang="en-US" altLang="zh-CN" dirty="0"/>
              <a:t>120-134</a:t>
            </a:r>
            <a:r>
              <a:rPr lang="zh-CN" altLang="en-US" dirty="0"/>
              <a:t>篇这</a:t>
            </a:r>
            <a:r>
              <a:rPr lang="en-US" altLang="zh-CN" dirty="0"/>
              <a:t>1 5</a:t>
            </a:r>
            <a:r>
              <a:rPr lang="zh-CN" altLang="en-US" dirty="0"/>
              <a:t>首诗篇都有诗歌的标题，就是上行之诗，或是称为「朝圣之歌」）。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学者有不同的解说：这些诗歌是朝圣者上耶路撒冷去参加三大节期，在路上所唱的诗歌；或者是祭司进入耶和华的圣殿时，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从外院到内院每上一个阶梯， 所以也被称为登阶之诗。</a:t>
            </a:r>
          </a:p>
        </p:txBody>
      </p:sp>
    </p:spTree>
    <p:extLst>
      <p:ext uri="{BB962C8B-B14F-4D97-AF65-F5344CB8AC3E}">
        <p14:creationId xmlns:p14="http://schemas.microsoft.com/office/powerpoint/2010/main" val="274052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1214F2-7955-DF3F-D7A4-847B83B7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诗</a:t>
            </a:r>
            <a:r>
              <a:rPr lang="en-US" altLang="zh-TW" dirty="0"/>
              <a:t>122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83CA58-801F-E0E2-BA96-6919728AD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人对我说：我们往耶和华的殿去，我就欢喜。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耶路撒冷啊，我们的脚站在你的门内。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耶路撒冷被建造，如同连络整齐的一座城。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众支派，就是耶和华的支派，上那里去，按以色列的常例（或译：作以色列的证据）称赞耶和华的名。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因为在那里设立审判的宝座，就是大卫家的宝座。</a:t>
            </a:r>
          </a:p>
        </p:txBody>
      </p:sp>
    </p:spTree>
    <p:extLst>
      <p:ext uri="{BB962C8B-B14F-4D97-AF65-F5344CB8AC3E}">
        <p14:creationId xmlns:p14="http://schemas.microsoft.com/office/powerpoint/2010/main" val="168217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D06C75-4927-A021-1560-14E059AB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诗</a:t>
            </a:r>
            <a:r>
              <a:rPr lang="en-US" altLang="zh-TW" dirty="0"/>
              <a:t>122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9C8D4B-6628-DC24-A64C-E5F7989D5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zh-CN" altLang="en-US" dirty="0"/>
              <a:t>你们要为耶路撒冷求平安！耶路撒冷啊，爱你的人必然兴旺！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zh-CN" altLang="en-US" dirty="0"/>
              <a:t>愿你城中平安！愿你宫内兴旺！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zh-CN" altLang="en-US" dirty="0"/>
              <a:t>因我弟兄和同伴的缘故，我要说：愿平安在你中间！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zh-CN" altLang="en-US" dirty="0"/>
              <a:t>因耶和华－我们神殿的缘故，我要为你求福！</a:t>
            </a:r>
          </a:p>
        </p:txBody>
      </p:sp>
    </p:spTree>
    <p:extLst>
      <p:ext uri="{BB962C8B-B14F-4D97-AF65-F5344CB8AC3E}">
        <p14:creationId xmlns:p14="http://schemas.microsoft.com/office/powerpoint/2010/main" val="206617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CD7432-B50D-0327-A66B-53D25A3B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</a:t>
            </a:r>
            <a:r>
              <a:rPr lang="zh-CN" altLang="en-US" dirty="0"/>
              <a:t>一</a:t>
            </a:r>
            <a:r>
              <a:rPr lang="en-US" altLang="zh-CN" dirty="0"/>
              <a:t>)	 </a:t>
            </a:r>
            <a:r>
              <a:rPr lang="zh-CN" altLang="en-US" dirty="0"/>
              <a:t>同来敬拜的福</a:t>
            </a:r>
            <a:r>
              <a:rPr lang="en-US" altLang="zh-CN" dirty="0"/>
              <a:t>~</a:t>
            </a:r>
            <a:r>
              <a:rPr lang="zh-CN" altLang="en-US" dirty="0"/>
              <a:t>喜悦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FDE1B3-8328-3503-842E-96DEF6A8A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在第</a:t>
            </a:r>
            <a:r>
              <a:rPr lang="en-US" altLang="zh-CN" dirty="0"/>
              <a:t>1</a:t>
            </a:r>
            <a:r>
              <a:rPr lang="zh-CN" altLang="en-US" dirty="0"/>
              <a:t>节，「人对我说：我们往耶和华的殿去，我就欢喜。」</a:t>
            </a:r>
          </a:p>
          <a:p>
            <a:pPr lvl="1"/>
            <a:r>
              <a:rPr lang="zh-CN" altLang="en-US" dirty="0"/>
              <a:t>一开始第一句诗的动词是「喜悦」，</a:t>
            </a:r>
          </a:p>
          <a:p>
            <a:pPr lvl="1"/>
            <a:r>
              <a:rPr lang="zh-CN" altLang="en-US" dirty="0"/>
              <a:t>一开始诗人表达出「欢喜、高兴、兴奋、雀跃」，</a:t>
            </a:r>
          </a:p>
          <a:p>
            <a:pPr lvl="1"/>
            <a:r>
              <a:rPr lang="zh-CN" altLang="en-US" dirty="0"/>
              <a:t>一个英语的翻译是  </a:t>
            </a:r>
            <a:r>
              <a:rPr lang="en-US" altLang="zh-CN" dirty="0"/>
              <a:t>my heart leaped for joy. </a:t>
            </a:r>
          </a:p>
          <a:p>
            <a:pPr lvl="1"/>
            <a:r>
              <a:rPr lang="zh-CN" altLang="en-US" dirty="0"/>
              <a:t>就是心情是欣喜若狂。</a:t>
            </a:r>
          </a:p>
          <a:p>
            <a:endParaRPr lang="zh-CN" altLang="en-US" dirty="0"/>
          </a:p>
          <a:p>
            <a:r>
              <a:rPr lang="zh-CN" altLang="en-US" dirty="0"/>
              <a:t>就是因为当时大家说：我们往耶和华的殿去。 </a:t>
            </a:r>
          </a:p>
        </p:txBody>
      </p:sp>
    </p:spTree>
    <p:extLst>
      <p:ext uri="{BB962C8B-B14F-4D97-AF65-F5344CB8AC3E}">
        <p14:creationId xmlns:p14="http://schemas.microsoft.com/office/powerpoint/2010/main" val="432116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佈景主題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3166</Words>
  <Application>Microsoft Office PowerPoint</Application>
  <PresentationFormat>Bildschirmpräsentation (4:3)</PresentationFormat>
  <Paragraphs>182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DengXian</vt:lpstr>
      <vt:lpstr>DengXian</vt:lpstr>
      <vt:lpstr>Aptos</vt:lpstr>
      <vt:lpstr>Aptos Display</vt:lpstr>
      <vt:lpstr>Arial</vt:lpstr>
      <vt:lpstr>Office 佈景主題</vt:lpstr>
      <vt:lpstr>同来敬拜的福 </vt:lpstr>
      <vt:lpstr>引言：</vt:lpstr>
      <vt:lpstr>引言：</vt:lpstr>
      <vt:lpstr>PowerPoint-Präsentation</vt:lpstr>
      <vt:lpstr>PowerPoint-Präsentation</vt:lpstr>
      <vt:lpstr>引言</vt:lpstr>
      <vt:lpstr>诗122</vt:lpstr>
      <vt:lpstr>诗122</vt:lpstr>
      <vt:lpstr>(一)  同来敬拜的福~喜悦</vt:lpstr>
      <vt:lpstr>(一)  同来敬拜的福~喜悦</vt:lpstr>
      <vt:lpstr>(一)  同来敬拜的福~喜悦</vt:lpstr>
      <vt:lpstr>(一)  同来敬拜的福~喜悦</vt:lpstr>
      <vt:lpstr>(一)  同来敬拜的福~喜悦</vt:lpstr>
      <vt:lpstr>(一)  同来敬拜的福~喜悦</vt:lpstr>
      <vt:lpstr>(一)  同来敬拜的福~喜悦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(二)  同来敬拜的福~颂赞慈爱公义的主</vt:lpstr>
      <vt:lpstr>(三) 同来敬拜的福~平安</vt:lpstr>
      <vt:lpstr>(三) 同来敬拜的福~平安</vt:lpstr>
      <vt:lpstr>(三) 同来敬拜的福~平安</vt:lpstr>
      <vt:lpstr>(三) 同来敬拜的福~平安</vt:lpstr>
      <vt:lpstr>(三) 同来敬拜的福~平安</vt:lpstr>
      <vt:lpstr>(三) 同来敬拜的福~平安</vt:lpstr>
      <vt:lpstr>(三) 同来敬拜的福~平安</vt:lpstr>
      <vt:lpstr>(三) 同来敬拜的福~平安</vt:lpstr>
      <vt:lpstr>在大卫之城，有122篇的</vt:lpstr>
      <vt:lpstr>总结：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1159</cp:revision>
  <dcterms:created xsi:type="dcterms:W3CDTF">2023-03-17T14:22:59Z</dcterms:created>
  <dcterms:modified xsi:type="dcterms:W3CDTF">2026-03-04T08:02:40Z</dcterms:modified>
</cp:coreProperties>
</file>