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2412" r:id="rId2"/>
    <p:sldId id="266" r:id="rId3"/>
    <p:sldId id="257" r:id="rId4"/>
    <p:sldId id="267" r:id="rId5"/>
    <p:sldId id="2241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77840" autoAdjust="0"/>
  </p:normalViewPr>
  <p:slideViewPr>
    <p:cSldViewPr snapToGrid="0">
      <p:cViewPr varScale="1">
        <p:scale>
          <a:sx n="126" d="100"/>
          <a:sy n="126" d="100"/>
        </p:scale>
        <p:origin x="27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2026/1/22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55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96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34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14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60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47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358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273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5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6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DD222-D0E5-4D93-9E68-AAFC423038D3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B29B413-4A33-4BD0-9F05-01D93F479573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70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5D0B0D-7704-4395-2F06-4913082D44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247" y="887569"/>
            <a:ext cx="7570694" cy="2541431"/>
          </a:xfrm>
        </p:spPr>
        <p:txBody>
          <a:bodyPr/>
          <a:lstStyle/>
          <a:p>
            <a:r>
              <a:rPr lang="zh-TW" altLang="zh-TW" dirty="0"/>
              <a:t>彼此劝慰 互相建立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F664E6F-4B35-C85F-ABCC-74A3954C9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247" y="3657601"/>
            <a:ext cx="7570693" cy="1416002"/>
          </a:xfrm>
        </p:spPr>
        <p:txBody>
          <a:bodyPr>
            <a:normAutofit lnSpcReduction="10000"/>
          </a:bodyPr>
          <a:lstStyle/>
          <a:p>
            <a:r>
              <a:rPr lang="zh-TW" altLang="zh-TW" sz="3200" dirty="0"/>
              <a:t>帖前</a:t>
            </a:r>
            <a:r>
              <a:rPr lang="en-US" altLang="zh-TW" sz="3200" dirty="0"/>
              <a:t>5:12-22</a:t>
            </a:r>
            <a:endParaRPr lang="zh-TW" altLang="zh-TW" sz="3200" dirty="0"/>
          </a:p>
          <a:p>
            <a:r>
              <a:rPr lang="zh-TW" altLang="en-US" sz="3200" dirty="0"/>
              <a:t>宋景昌牧师</a:t>
            </a:r>
            <a:endParaRPr lang="en-GB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387107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053A0-2B6C-CA2D-0747-D048414FE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D23EEE-62EC-96C3-CA86-1762CC43A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与神有良好的关系</a:t>
            </a:r>
            <a:r>
              <a:rPr lang="zh-TW" altLang="en-US" dirty="0"/>
              <a:t>才</a:t>
            </a:r>
            <a:r>
              <a:rPr lang="zh-TW" altLang="zh-TW" dirty="0"/>
              <a:t>能实践</a:t>
            </a:r>
            <a:r>
              <a:rPr lang="zh-TW" altLang="en-US" dirty="0"/>
              <a:t>彼此劝慰，互相建立</a:t>
            </a:r>
            <a:br>
              <a:rPr lang="en-GB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F2AE86-70BD-F01B-33CE-65BE21228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887526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因为保罗教导我们能否常常喜乐、不住的祷告，凡事谢恩，不是来自外界的影响，而是来自内心，</a:t>
            </a:r>
            <a:endParaRPr lang="en-US" altLang="zh-TW" sz="2800" dirty="0"/>
          </a:p>
          <a:p>
            <a:r>
              <a:rPr lang="zh-TW" altLang="en-US" sz="2800" dirty="0"/>
              <a:t>是圣灵与我们同在，保守我们的信心，建立在耶稣基督复活生命的力量，</a:t>
            </a:r>
            <a:endParaRPr lang="en-US" altLang="zh-TW" sz="2800" dirty="0"/>
          </a:p>
          <a:p>
            <a:r>
              <a:rPr lang="zh-TW" altLang="en-US" sz="2800" dirty="0"/>
              <a:t>神的应许是我们喜乐的源泉，让我们充满盼望。</a:t>
            </a:r>
          </a:p>
          <a:p>
            <a:pPr marL="0" indent="0">
              <a:buNone/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11362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F520D-F21F-6821-7026-A85C5FF1B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78345B-E097-87A6-3D66-00DB9CB38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与神有良好的关系</a:t>
            </a:r>
            <a:r>
              <a:rPr lang="zh-TW" altLang="en-US" dirty="0"/>
              <a:t>才</a:t>
            </a:r>
            <a:r>
              <a:rPr lang="zh-TW" altLang="zh-TW" dirty="0"/>
              <a:t>能实践</a:t>
            </a:r>
            <a:r>
              <a:rPr lang="zh-TW" altLang="en-US" dirty="0"/>
              <a:t>彼此劝慰，互相建立</a:t>
            </a:r>
            <a:br>
              <a:rPr lang="en-GB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64CBC2-6252-B6BD-B980-1D09461D8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4037747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/>
              <a:t>保罗提醒帖撒罗尼迦的信徒，等待耶稣基督再临的要点，就是保有最好的心灵状态，才能有敏感圣灵在我们身上做工。</a:t>
            </a:r>
          </a:p>
          <a:p>
            <a:r>
              <a:rPr lang="zh-TW" altLang="en-US" sz="2800" dirty="0"/>
              <a:t>圣灵的感动，有的是传达神的旨意，比如彼得在祷告中看见的异象，最终把福音传给外邦人；有的是为了我们自身，引领我们走正确的道路；还有的则是为了弟兄姐妹或者教会的益处，因为我们同感一灵，圣灵要我们起来，彼此服事。</a:t>
            </a:r>
          </a:p>
        </p:txBody>
      </p:sp>
    </p:spTree>
    <p:extLst>
      <p:ext uri="{BB962C8B-B14F-4D97-AF65-F5344CB8AC3E}">
        <p14:creationId xmlns:p14="http://schemas.microsoft.com/office/powerpoint/2010/main" val="365629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518F5-6055-7334-DC0E-C1BF9327D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E4B45D-E158-6192-CE01-FA1110FF7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与神有良好的关系</a:t>
            </a:r>
            <a:r>
              <a:rPr lang="zh-TW" altLang="en-US" dirty="0"/>
              <a:t>才</a:t>
            </a:r>
            <a:r>
              <a:rPr lang="zh-TW" altLang="zh-TW" dirty="0"/>
              <a:t>能实践</a:t>
            </a:r>
            <a:r>
              <a:rPr lang="zh-TW" altLang="en-US" dirty="0"/>
              <a:t>彼此劝慰，互相建立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4B5A6CA-D5D6-19BC-391C-F4FBF5C29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4037747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/>
              <a:t>如何确定是圣灵的感动呢？</a:t>
            </a:r>
            <a:endParaRPr lang="en-US" altLang="zh-TW" sz="2800" dirty="0"/>
          </a:p>
          <a:p>
            <a:r>
              <a:rPr lang="zh-TW" altLang="en-US" sz="2800" dirty="0"/>
              <a:t>首先我们要有追求的心志，在读经祷告中寻求圣灵的光照；</a:t>
            </a:r>
            <a:endParaRPr lang="en-US" altLang="zh-TW" sz="2800" dirty="0"/>
          </a:p>
          <a:p>
            <a:r>
              <a:rPr lang="zh-TW" altLang="en-US" sz="2800" dirty="0"/>
              <a:t>其次要敏感，对心中的感动要仔细查验；</a:t>
            </a:r>
            <a:endParaRPr lang="en-US" altLang="zh-TW" sz="2800" dirty="0"/>
          </a:p>
          <a:p>
            <a:r>
              <a:rPr lang="zh-TW" altLang="en-US" sz="2800" dirty="0"/>
              <a:t>还有就是要顺服，听从圣灵的指引。</a:t>
            </a:r>
            <a:endParaRPr lang="en-US" altLang="zh-TW" sz="2800" dirty="0"/>
          </a:p>
          <a:p>
            <a:r>
              <a:rPr lang="zh-TW" altLang="en-US" sz="2800" dirty="0"/>
              <a:t>当我们和圣灵的关系越亲密，我们就能确定是他的感动。</a:t>
            </a:r>
          </a:p>
        </p:txBody>
      </p:sp>
    </p:spTree>
    <p:extLst>
      <p:ext uri="{BB962C8B-B14F-4D97-AF65-F5344CB8AC3E}">
        <p14:creationId xmlns:p14="http://schemas.microsoft.com/office/powerpoint/2010/main" val="1731615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53C39-7905-38A9-15C8-315E3FDB3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93A966-2295-EBB3-AF44-291FFEAB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/>
          </a:bodyPr>
          <a:lstStyle/>
          <a:p>
            <a:r>
              <a:rPr lang="zh-TW" altLang="en-US" dirty="0"/>
              <a:t>总结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C5C9E1-6E40-D05D-CF7C-8F839C43F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4037747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弟兄姊妹，保罗针对教会中出现矛盾与纷争，主要都是人的问题。因为我们都是罪人，都容易受落入到那恶者的试探网罗中，导致教会陷入不同心的处境，未能够有效的为主作见证。</a:t>
            </a:r>
          </a:p>
          <a:p>
            <a:r>
              <a:rPr lang="zh-TW" altLang="en-US" sz="2800" dirty="0"/>
              <a:t>保罗对教会的劝勉，弟兄姊妹要同心承担教会不同的事工，各有岗位，各司其职，才能互相扶持，彼此劝慰，互相建立。</a:t>
            </a:r>
          </a:p>
        </p:txBody>
      </p:sp>
    </p:spTree>
    <p:extLst>
      <p:ext uri="{BB962C8B-B14F-4D97-AF65-F5344CB8AC3E}">
        <p14:creationId xmlns:p14="http://schemas.microsoft.com/office/powerpoint/2010/main" val="3185230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1964D-812C-3674-78FD-2BD30FEE2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707B95-51D5-BBA6-94E4-959A78293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en-US" dirty="0"/>
              <a:t>引言：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5A1C1B-6A71-4BF0-FB7B-999A1B4F4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927867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只有单方面的付出，并不能建立和谐的关系。和谐的关系，需要在「彼此劝慰、互相建立」的基础上。</a:t>
            </a:r>
            <a:endParaRPr lang="en-US" altLang="zh-TW" sz="2800" dirty="0"/>
          </a:p>
          <a:p>
            <a:r>
              <a:rPr lang="zh-TW" altLang="en-US" sz="2800" dirty="0"/>
              <a:t>保罗也在书信中说明他们不增添教会任何财物上与生活上的负担；</a:t>
            </a:r>
            <a:endParaRPr lang="en-US" altLang="zh-TW" sz="2800" dirty="0"/>
          </a:p>
          <a:p>
            <a:r>
              <a:rPr lang="zh-TW" altLang="en-US" sz="2800" dirty="0"/>
              <a:t>反而把教导的重心转移到教会内部，弟兄姊妹在教会内部当尽的责任与如何彼此相处。</a:t>
            </a:r>
            <a:endParaRPr lang="en-GB" altLang="zh-TW" sz="2800" dirty="0"/>
          </a:p>
        </p:txBody>
      </p:sp>
    </p:spTree>
    <p:extLst>
      <p:ext uri="{BB962C8B-B14F-4D97-AF65-F5344CB8AC3E}">
        <p14:creationId xmlns:p14="http://schemas.microsoft.com/office/powerpoint/2010/main" val="70906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EF2386-ECA7-20B2-2262-E493CC105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en-US" dirty="0"/>
              <a:t>劝勉信徒与教会领袖的关系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A4F789-55BC-C8AA-D141-5B0F22146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450613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帖前</a:t>
            </a:r>
            <a:r>
              <a:rPr lang="en-US" altLang="zh-TW" sz="2800" dirty="0"/>
              <a:t>5:12-13 </a:t>
            </a:r>
            <a:r>
              <a:rPr lang="zh-TW" altLang="zh-TW" sz="2800" dirty="0"/>
              <a:t>新译本</a:t>
            </a:r>
            <a:endParaRPr lang="en-US" altLang="zh-TW" sz="2800" dirty="0"/>
          </a:p>
          <a:p>
            <a:r>
              <a:rPr lang="en-US" altLang="zh-TW" sz="2800" dirty="0"/>
              <a:t>12</a:t>
            </a:r>
            <a:r>
              <a:rPr lang="zh-TW" altLang="en-US" sz="2800" dirty="0"/>
              <a:t>弟兄们，我们求你们要敬重那些在你们中间劳苦的人，就是在主里面治理你们、劝戒你们的人。 </a:t>
            </a:r>
            <a:r>
              <a:rPr lang="en-US" altLang="zh-TW" sz="2800" dirty="0"/>
              <a:t>13</a:t>
            </a:r>
            <a:r>
              <a:rPr lang="zh-TW" altLang="en-US" sz="2800" dirty="0"/>
              <a:t>又因为他们的工作，你们要用爱心格外尊重他们。你们应当彼此和睦。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81175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E3E3D-C018-826F-5354-FC45E4A79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32274E-72A2-F579-C35B-6DF2C9B2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en-US" dirty="0"/>
              <a:t>劝勉信徒与教会领袖的关系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0CCAAF-489B-FCA2-2B2E-4EFFAA962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4037747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dirty="0"/>
              <a:t>保罗对帖撒罗尼迦教会的信徒说，你们要敬重教会的领袖，敬重的希腊文还有一个意思就是承认，信徒要承认教会领袖的属灵权威。</a:t>
            </a:r>
            <a:endParaRPr lang="en-US" altLang="zh-TW" sz="2800" dirty="0"/>
          </a:p>
          <a:p>
            <a:r>
              <a:rPr lang="zh-TW" altLang="en-US" sz="2800" dirty="0"/>
              <a:t>这段经文第二个命令是用爱心格外尊重他们，因为他们是神的仆人！他们都是因为神的呼召</a:t>
            </a:r>
            <a:endParaRPr lang="en-US" altLang="zh-TW" sz="2800" dirty="0"/>
          </a:p>
          <a:p>
            <a:r>
              <a:rPr lang="zh-TW" altLang="en-US" sz="2800" dirty="0"/>
              <a:t>在情感上爱牧师和执事长老，甚至在生活上照顾他们。</a:t>
            </a:r>
            <a:endParaRPr lang="en-US" altLang="zh-TW" sz="2800" dirty="0"/>
          </a:p>
          <a:p>
            <a:r>
              <a:rPr lang="zh-TW" altLang="en-US" sz="2800" dirty="0"/>
              <a:t>所以保罗特意强调，信徒要敬重和爱教会的领袖，也要彼此和睦。</a:t>
            </a:r>
            <a:endParaRPr lang="en-GB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20632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1D9AC-A222-7ABB-6F97-0F233DA14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9908F4-3A1B-A828-D160-715B19DA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zh-TW" dirty="0"/>
              <a:t>信徒与信徒的关系如何相处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D320D5-B64E-A08B-4A6F-0C4E61F16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450613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帖前</a:t>
            </a:r>
            <a:r>
              <a:rPr lang="en-US" altLang="zh-TW" sz="2800" dirty="0"/>
              <a:t>5:14-15 </a:t>
            </a:r>
            <a:r>
              <a:rPr lang="zh-TW" altLang="zh-TW" sz="2800" dirty="0"/>
              <a:t>新译本</a:t>
            </a:r>
            <a:endParaRPr lang="en-US" altLang="zh-TW" sz="2800" dirty="0"/>
          </a:p>
          <a:p>
            <a:r>
              <a:rPr lang="en-US" altLang="zh-TW" sz="2800" dirty="0"/>
              <a:t>14</a:t>
            </a:r>
            <a:r>
              <a:rPr lang="zh-TW" altLang="zh-TW" sz="2800" dirty="0"/>
              <a:t>弟兄们，我们劝你们，要警戒游手好闲的人，勉励灰心丧志的人，扶助软弱无力的人，也要容忍所有的人。</a:t>
            </a:r>
            <a:r>
              <a:rPr lang="en-US" altLang="zh-TW" sz="2800" dirty="0"/>
              <a:t> 15</a:t>
            </a:r>
            <a:r>
              <a:rPr lang="zh-TW" altLang="zh-TW" sz="2800" dirty="0"/>
              <a:t>你们要注意，不管是谁都不要以恶报恶，却要在彼此相处和对待众人这方面，常常追求良善。</a:t>
            </a:r>
          </a:p>
        </p:txBody>
      </p:sp>
    </p:spTree>
    <p:extLst>
      <p:ext uri="{BB962C8B-B14F-4D97-AF65-F5344CB8AC3E}">
        <p14:creationId xmlns:p14="http://schemas.microsoft.com/office/powerpoint/2010/main" val="172550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1ACE7-50E2-A914-D532-0F5BC555D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FAF653-A867-10B3-BC3A-687810F9E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zh-TW" dirty="0"/>
              <a:t>信徒与信徒的关系如何相处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77897C-79CB-5651-8416-50A2A62D7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941314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/>
              <a:t>关于教会中信徒对信徒的关系，保罗提出五项原则，</a:t>
            </a:r>
            <a:endParaRPr lang="en-US" altLang="zh-TW" sz="2800" dirty="0"/>
          </a:p>
          <a:p>
            <a:r>
              <a:rPr lang="zh-TW" altLang="en-US" sz="2800" dirty="0"/>
              <a:t>警诫人、勉励人、扶助人、有耐心、不报复。</a:t>
            </a:r>
            <a:endParaRPr lang="en-US" altLang="zh-TW" sz="2800" dirty="0"/>
          </a:p>
          <a:p>
            <a:r>
              <a:rPr lang="zh-TW" altLang="en-US" sz="2800" dirty="0"/>
              <a:t>有些信徒认为警告人和鼓励人是牧者的工作，但保罗在这里劝勉教会的全体信徒，都有责任去做这些事，</a:t>
            </a:r>
            <a:endParaRPr lang="en-US" altLang="zh-TW" sz="2800" dirty="0"/>
          </a:p>
          <a:p>
            <a:r>
              <a:rPr lang="zh-TW" altLang="en-US" sz="2800" dirty="0"/>
              <a:t>因为教会是神的家，也是基督的身体，需要彼此帮助和彼此监督。</a:t>
            </a:r>
            <a:endParaRPr lang="en-GB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24499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60A24-4D8B-C314-4FAA-E88E86E1B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6F5AF1-6F9C-6E1A-5676-F09A5A8C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/>
          <a:lstStyle/>
          <a:p>
            <a:r>
              <a:rPr lang="zh-TW" altLang="zh-TW" dirty="0"/>
              <a:t>信徒与信徒的关系如何相处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45D4CB-A7C1-8221-A157-5508D25E9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927867"/>
          </a:xfrm>
        </p:spPr>
        <p:txBody>
          <a:bodyPr>
            <a:normAutofit fontScale="92500"/>
          </a:bodyPr>
          <a:lstStyle/>
          <a:p>
            <a:r>
              <a:rPr lang="zh-TW" altLang="en-US" sz="2800" dirty="0"/>
              <a:t>保罗劝导我们要关心这些软弱的人，教会应该勉励、安慰、鼓励，为他们代祷，挑旺他的爱主的心，重新振作起来。</a:t>
            </a:r>
            <a:endParaRPr lang="en-US" altLang="zh-TW" sz="2800" dirty="0"/>
          </a:p>
          <a:p>
            <a:r>
              <a:rPr lang="zh-TW" altLang="en-US" sz="2800" dirty="0"/>
              <a:t>教会需要关怀与鼓励信徒，是保罗的教导，也是耶稣的教导，但请注意，教会这个词，不是指牧师、师母或是执事同工，乃是指教会中每一位肢体，</a:t>
            </a:r>
            <a:endParaRPr lang="en-US" altLang="zh-TW" sz="2800" dirty="0"/>
          </a:p>
          <a:p>
            <a:r>
              <a:rPr lang="zh-TW" altLang="en-US" sz="2800" dirty="0"/>
              <a:t>我们每一个弟兄姊妹都有责任主动去关心有需要的肢体！</a:t>
            </a:r>
            <a:endParaRPr lang="en-GB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01670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74F1A-6B97-D499-7F6C-5D18CCA66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351816-3E3D-E210-ABAE-2AAD20B43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与神有良好的关系</a:t>
            </a:r>
            <a:r>
              <a:rPr lang="zh-TW" altLang="en-US" dirty="0"/>
              <a:t>才</a:t>
            </a:r>
            <a:r>
              <a:rPr lang="zh-TW" altLang="zh-TW" dirty="0"/>
              <a:t>能实践</a:t>
            </a:r>
            <a:r>
              <a:rPr lang="zh-TW" altLang="en-US" dirty="0"/>
              <a:t>彼此劝慰，互相建立</a:t>
            </a:r>
            <a:br>
              <a:rPr lang="en-GB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77EFE6-894C-78AB-BAD3-98E86473C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4037747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帖前</a:t>
            </a:r>
            <a:r>
              <a:rPr lang="en-US" altLang="zh-TW" sz="2800" dirty="0"/>
              <a:t>5:16-22 </a:t>
            </a:r>
            <a:r>
              <a:rPr lang="zh-TW" altLang="en-US" sz="2800" dirty="0"/>
              <a:t>新译本</a:t>
            </a:r>
          </a:p>
          <a:p>
            <a:r>
              <a:rPr lang="en-US" altLang="zh-TW" sz="2800" dirty="0"/>
              <a:t>16</a:t>
            </a:r>
            <a:r>
              <a:rPr lang="zh-TW" altLang="en-US" sz="2800" dirty="0"/>
              <a:t>要常常喜乐， </a:t>
            </a:r>
            <a:r>
              <a:rPr lang="en-US" altLang="zh-TW" sz="2800" dirty="0"/>
              <a:t>17</a:t>
            </a:r>
            <a:r>
              <a:rPr lang="zh-TW" altLang="en-US" sz="2800" dirty="0"/>
              <a:t>不住祷告， </a:t>
            </a:r>
            <a:r>
              <a:rPr lang="en-US" altLang="zh-TW" sz="2800" dirty="0"/>
              <a:t>18</a:t>
            </a:r>
            <a:r>
              <a:rPr lang="zh-TW" altLang="en-US" sz="2800" dirty="0"/>
              <a:t>凡事谢恩；这就是　神在基督耶稣里给你们的旨意。 </a:t>
            </a:r>
            <a:r>
              <a:rPr lang="en-US" altLang="zh-TW" sz="2800" dirty="0"/>
              <a:t>19</a:t>
            </a:r>
            <a:r>
              <a:rPr lang="zh-TW" altLang="en-US" sz="2800" dirty="0"/>
              <a:t>不要熄灭圣灵的感动。 </a:t>
            </a:r>
            <a:r>
              <a:rPr lang="en-US" altLang="zh-TW" sz="2800" dirty="0"/>
              <a:t>20</a:t>
            </a:r>
            <a:r>
              <a:rPr lang="zh-TW" altLang="en-US" sz="2800" dirty="0"/>
              <a:t>不要藐视先知的话语。 </a:t>
            </a:r>
            <a:r>
              <a:rPr lang="en-US" altLang="zh-TW" sz="2800" dirty="0"/>
              <a:t>21</a:t>
            </a:r>
            <a:r>
              <a:rPr lang="zh-TW" altLang="en-US" sz="2800" dirty="0"/>
              <a:t>凡事都要察验，好的要持守， </a:t>
            </a:r>
            <a:r>
              <a:rPr lang="en-US" altLang="zh-TW" sz="2800" dirty="0"/>
              <a:t>22</a:t>
            </a:r>
            <a:r>
              <a:rPr lang="zh-TW" altLang="en-US" sz="2800" dirty="0"/>
              <a:t>各样的恶事要远离。</a:t>
            </a:r>
            <a:endParaRPr lang="en-GB" altLang="zh-TW" sz="2800" dirty="0"/>
          </a:p>
          <a:p>
            <a:pPr marL="0" indent="0">
              <a:buNone/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8826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54A44-9554-4CD0-83BB-5563EA10E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23C19C-D8A9-9F14-4D5A-031930D1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82" y="804520"/>
            <a:ext cx="8552329" cy="104923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与神有良好的关系</a:t>
            </a:r>
            <a:r>
              <a:rPr lang="zh-TW" altLang="en-US" dirty="0"/>
              <a:t>才</a:t>
            </a:r>
            <a:r>
              <a:rPr lang="zh-TW" altLang="zh-TW" dirty="0"/>
              <a:t>能实践</a:t>
            </a:r>
            <a:r>
              <a:rPr lang="zh-TW" altLang="en-US" dirty="0"/>
              <a:t>彼此劝慰，互相建立</a:t>
            </a:r>
            <a:br>
              <a:rPr lang="en-GB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4AD52F-0A3C-2A00-175F-2DC11C945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2" y="2015733"/>
            <a:ext cx="8552329" cy="3900973"/>
          </a:xfrm>
        </p:spPr>
        <p:txBody>
          <a:bodyPr>
            <a:normAutofit fontScale="92500"/>
          </a:bodyPr>
          <a:lstStyle/>
          <a:p>
            <a:r>
              <a:rPr lang="zh-TW" altLang="en-US" sz="2800" dirty="0"/>
              <a:t>在第一世纪的基督徒面对的生活上的挑战不少，很多信徒因为抵受不了逼迫而放弃信仰，但是更多的督徒，借着祷告，祈求和感谢，能够持守耶稣基督信仰。</a:t>
            </a:r>
          </a:p>
          <a:p>
            <a:r>
              <a:rPr lang="zh-TW" altLang="en-US" sz="2800" dirty="0"/>
              <a:t>弟兄姊妹，我们今天没有初世纪的基督徒所面对的苦难，然而，我们却可以拥有与初世纪基督徒的那样的信仰能态度，来面对我们今天的生活困难和逆境而不会绝望。</a:t>
            </a:r>
          </a:p>
          <a:p>
            <a:pPr marL="0" indent="0">
              <a:buNone/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95097081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1601</Words>
  <Application>Microsoft Office PowerPoint</Application>
  <PresentationFormat>Bildschirmpräsentation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等线</vt:lpstr>
      <vt:lpstr>Arial</vt:lpstr>
      <vt:lpstr>Gill Sans MT</vt:lpstr>
      <vt:lpstr>圖庫</vt:lpstr>
      <vt:lpstr>彼此劝慰 互相建立</vt:lpstr>
      <vt:lpstr>引言：</vt:lpstr>
      <vt:lpstr>劝勉信徒与教会领袖的关系</vt:lpstr>
      <vt:lpstr>劝勉信徒与教会领袖的关系</vt:lpstr>
      <vt:lpstr>信徒与信徒的关系如何相处</vt:lpstr>
      <vt:lpstr>信徒与信徒的关系如何相处</vt:lpstr>
      <vt:lpstr>信徒与信徒的关系如何相处</vt:lpstr>
      <vt:lpstr>与神有良好的关系才能实践彼此劝慰，互相建立 </vt:lpstr>
      <vt:lpstr>与神有良好的关系才能实践彼此劝慰，互相建立 </vt:lpstr>
      <vt:lpstr>与神有良好的关系才能实践彼此劝慰，互相建立 </vt:lpstr>
      <vt:lpstr>与神有良好的关系才能实践彼此劝慰，互相建立 </vt:lpstr>
      <vt:lpstr>与神有良好的关系才能实践彼此劝慰，互相建立 </vt:lpstr>
      <vt:lpstr>总结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1059</cp:revision>
  <dcterms:created xsi:type="dcterms:W3CDTF">2023-03-17T14:22:59Z</dcterms:created>
  <dcterms:modified xsi:type="dcterms:W3CDTF">2026-01-22T00:30:08Z</dcterms:modified>
</cp:coreProperties>
</file>