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240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73" autoAdjust="0"/>
    <p:restoredTop sz="77818" autoAdjust="0"/>
  </p:normalViewPr>
  <p:slideViewPr>
    <p:cSldViewPr snapToGrid="0">
      <p:cViewPr varScale="1">
        <p:scale>
          <a:sx n="126" d="100"/>
          <a:sy n="126" d="100"/>
        </p:scale>
        <p:origin x="27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2026/1/22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48A2A-7E1C-112B-A629-6117BF426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>
            <a:extLst>
              <a:ext uri="{FF2B5EF4-FFF2-40B4-BE49-F238E27FC236}">
                <a16:creationId xmlns:a16="http://schemas.microsoft.com/office/drawing/2014/main" id="{589A3CA2-4DC2-3B06-88F0-8D023669F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>
            <a:extLst>
              <a:ext uri="{FF2B5EF4-FFF2-40B4-BE49-F238E27FC236}">
                <a16:creationId xmlns:a16="http://schemas.microsoft.com/office/drawing/2014/main" id="{CA54E6E5-D37F-B7DB-D89C-14CD4DC7650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65872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A5E15-9B82-3F9A-6F3A-A2F76C092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>
            <a:extLst>
              <a:ext uri="{FF2B5EF4-FFF2-40B4-BE49-F238E27FC236}">
                <a16:creationId xmlns:a16="http://schemas.microsoft.com/office/drawing/2014/main" id="{3726BFD2-12ED-2A1F-92D4-87EDE108C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>
            <a:extLst>
              <a:ext uri="{FF2B5EF4-FFF2-40B4-BE49-F238E27FC236}">
                <a16:creationId xmlns:a16="http://schemas.microsoft.com/office/drawing/2014/main" id="{15B0E539-DFD5-EBD5-5D89-998B28317A0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64667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5B0C1-C931-1D56-3B70-8AD22A9A1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08CEB536-1399-5EF4-2FE4-82FAF1B9F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F2FB7020-A10D-D12C-4F19-CA527372CF8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17749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92429-75F9-CF21-677A-A9702317E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>
            <a:extLst>
              <a:ext uri="{FF2B5EF4-FFF2-40B4-BE49-F238E27FC236}">
                <a16:creationId xmlns:a16="http://schemas.microsoft.com/office/drawing/2014/main" id="{A2EE2775-9E31-1054-C294-7F5EB92A4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>
            <a:extLst>
              <a:ext uri="{FF2B5EF4-FFF2-40B4-BE49-F238E27FC236}">
                <a16:creationId xmlns:a16="http://schemas.microsoft.com/office/drawing/2014/main" id="{862589FF-C2E4-F4ED-D5D6-DD2E57F288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113508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9CA88-0B70-DABE-1A76-C7549493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>
            <a:extLst>
              <a:ext uri="{FF2B5EF4-FFF2-40B4-BE49-F238E27FC236}">
                <a16:creationId xmlns:a16="http://schemas.microsoft.com/office/drawing/2014/main" id="{356D000F-E03E-592E-AA1F-C78644670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>
            <a:extLst>
              <a:ext uri="{FF2B5EF4-FFF2-40B4-BE49-F238E27FC236}">
                <a16:creationId xmlns:a16="http://schemas.microsoft.com/office/drawing/2014/main" id="{F3172481-9BBD-BA26-735A-56E25E6F089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06719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FA8AA-D320-F91B-2AD4-1CB5BD13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E9E0B130-9603-13E7-E215-48B6F57E1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FFDEF6E1-C443-1430-2C07-3EA2E697919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790366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583A7-A828-BA5D-EF56-6CB3D858D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>
            <a:extLst>
              <a:ext uri="{FF2B5EF4-FFF2-40B4-BE49-F238E27FC236}">
                <a16:creationId xmlns:a16="http://schemas.microsoft.com/office/drawing/2014/main" id="{2F6FCC8E-AF09-27B5-6E83-0ABA6CECA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>
            <a:extLst>
              <a:ext uri="{FF2B5EF4-FFF2-40B4-BE49-F238E27FC236}">
                <a16:creationId xmlns:a16="http://schemas.microsoft.com/office/drawing/2014/main" id="{A9BB1A4D-C4F8-2759-90DF-8490EB92879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23055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76BAD-31F9-7C5E-4216-5ECB92394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>
            <a:extLst>
              <a:ext uri="{FF2B5EF4-FFF2-40B4-BE49-F238E27FC236}">
                <a16:creationId xmlns:a16="http://schemas.microsoft.com/office/drawing/2014/main" id="{3C804CCE-CF63-F0CF-62CD-C16C4AE32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>
            <a:extLst>
              <a:ext uri="{FF2B5EF4-FFF2-40B4-BE49-F238E27FC236}">
                <a16:creationId xmlns:a16="http://schemas.microsoft.com/office/drawing/2014/main" id="{6E341F52-E466-515F-BA32-7D8F2F654B4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450537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9BCBC-72FD-EE84-9D09-03259BD09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>
            <a:extLst>
              <a:ext uri="{FF2B5EF4-FFF2-40B4-BE49-F238E27FC236}">
                <a16:creationId xmlns:a16="http://schemas.microsoft.com/office/drawing/2014/main" id="{A78731DC-1267-3848-3EDB-546E5E9B9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>
            <a:extLst>
              <a:ext uri="{FF2B5EF4-FFF2-40B4-BE49-F238E27FC236}">
                <a16:creationId xmlns:a16="http://schemas.microsoft.com/office/drawing/2014/main" id="{01987B31-4BA7-9D9A-5029-0AA320FFE78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2207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3C5D3-CC0D-ED76-5742-837E6B0D1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>
            <a:extLst>
              <a:ext uri="{FF2B5EF4-FFF2-40B4-BE49-F238E27FC236}">
                <a16:creationId xmlns:a16="http://schemas.microsoft.com/office/drawing/2014/main" id="{D633E0DD-F8FF-1C5F-39AB-83190BDAE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>
            <a:extLst>
              <a:ext uri="{FF2B5EF4-FFF2-40B4-BE49-F238E27FC236}">
                <a16:creationId xmlns:a16="http://schemas.microsoft.com/office/drawing/2014/main" id="{128CAFB1-DB35-2A3F-C069-000E83533A5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31301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5808A-43CA-8441-8282-B9FACC0E6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>
            <a:extLst>
              <a:ext uri="{FF2B5EF4-FFF2-40B4-BE49-F238E27FC236}">
                <a16:creationId xmlns:a16="http://schemas.microsoft.com/office/drawing/2014/main" id="{D1BCDC8C-0F8C-BB34-1887-4AC80EF4F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>
            <a:extLst>
              <a:ext uri="{FF2B5EF4-FFF2-40B4-BE49-F238E27FC236}">
                <a16:creationId xmlns:a16="http://schemas.microsoft.com/office/drawing/2014/main" id="{1DC25BF7-68FD-9C27-9234-C118A805A22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25456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603CD-1CC8-0118-168D-C10B478FE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>
            <a:extLst>
              <a:ext uri="{FF2B5EF4-FFF2-40B4-BE49-F238E27FC236}">
                <a16:creationId xmlns:a16="http://schemas.microsoft.com/office/drawing/2014/main" id="{8649C6D3-17AD-8A07-7013-64A51706B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>
            <a:extLst>
              <a:ext uri="{FF2B5EF4-FFF2-40B4-BE49-F238E27FC236}">
                <a16:creationId xmlns:a16="http://schemas.microsoft.com/office/drawing/2014/main" id="{539026B5-ED63-A6C7-AA99-C367451B069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415469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1F85-7A26-8734-7F50-B99FF121E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>
            <a:extLst>
              <a:ext uri="{FF2B5EF4-FFF2-40B4-BE49-F238E27FC236}">
                <a16:creationId xmlns:a16="http://schemas.microsoft.com/office/drawing/2014/main" id="{2F1CF4F3-5DDE-1B66-0575-3412F05E8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>
            <a:extLst>
              <a:ext uri="{FF2B5EF4-FFF2-40B4-BE49-F238E27FC236}">
                <a16:creationId xmlns:a16="http://schemas.microsoft.com/office/drawing/2014/main" id="{CA1FAC1D-21B8-A871-66C3-6462F6D159D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469094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D15E6-A299-0944-68A9-6AAF10CD9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>
            <a:extLst>
              <a:ext uri="{FF2B5EF4-FFF2-40B4-BE49-F238E27FC236}">
                <a16:creationId xmlns:a16="http://schemas.microsoft.com/office/drawing/2014/main" id="{266645CB-2072-1106-3AB6-A6C36AF0F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2" name="Shape 272">
            <a:extLst>
              <a:ext uri="{FF2B5EF4-FFF2-40B4-BE49-F238E27FC236}">
                <a16:creationId xmlns:a16="http://schemas.microsoft.com/office/drawing/2014/main" id="{D38C7B64-9958-063B-DA4B-2CDB75C4299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463395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362C5-0636-D66D-439C-8C77F7216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>
            <a:extLst>
              <a:ext uri="{FF2B5EF4-FFF2-40B4-BE49-F238E27FC236}">
                <a16:creationId xmlns:a16="http://schemas.microsoft.com/office/drawing/2014/main" id="{8C68918A-BD72-1112-FCF1-A77A33759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8" name="Shape 278">
            <a:extLst>
              <a:ext uri="{FF2B5EF4-FFF2-40B4-BE49-F238E27FC236}">
                <a16:creationId xmlns:a16="http://schemas.microsoft.com/office/drawing/2014/main" id="{12B5BB5A-41A8-67C5-B392-F08C206DD4A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423849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ED9E0-591F-756F-0F64-21886416E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>
            <a:extLst>
              <a:ext uri="{FF2B5EF4-FFF2-40B4-BE49-F238E27FC236}">
                <a16:creationId xmlns:a16="http://schemas.microsoft.com/office/drawing/2014/main" id="{CED3C91D-5E3E-B6CA-C6FE-CEB107635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" name="Shape 284">
            <a:extLst>
              <a:ext uri="{FF2B5EF4-FFF2-40B4-BE49-F238E27FC236}">
                <a16:creationId xmlns:a16="http://schemas.microsoft.com/office/drawing/2014/main" id="{947DCF65-3C36-8F52-DC2D-4A52B3E328D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177643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2E03E-DDFF-AD4B-C3C7-9081337AE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>
            <a:extLst>
              <a:ext uri="{FF2B5EF4-FFF2-40B4-BE49-F238E27FC236}">
                <a16:creationId xmlns:a16="http://schemas.microsoft.com/office/drawing/2014/main" id="{990E78EC-3D0D-ABA8-0FE0-A41E89B01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>
            <a:extLst>
              <a:ext uri="{FF2B5EF4-FFF2-40B4-BE49-F238E27FC236}">
                <a16:creationId xmlns:a16="http://schemas.microsoft.com/office/drawing/2014/main" id="{DD25B268-FA6C-10A4-53C4-D3AA09EFB82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56745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8E82E-005C-D3A4-F73A-756CD350B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>
            <a:extLst>
              <a:ext uri="{FF2B5EF4-FFF2-40B4-BE49-F238E27FC236}">
                <a16:creationId xmlns:a16="http://schemas.microsoft.com/office/drawing/2014/main" id="{18C8964B-42A3-3864-9DA5-290A86A10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Shape 296">
            <a:extLst>
              <a:ext uri="{FF2B5EF4-FFF2-40B4-BE49-F238E27FC236}">
                <a16:creationId xmlns:a16="http://schemas.microsoft.com/office/drawing/2014/main" id="{CE7C8F03-8151-5A20-4BA0-07E1EDA585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165600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020F4-3AA5-E1FC-131A-DD4086E6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>
            <a:extLst>
              <a:ext uri="{FF2B5EF4-FFF2-40B4-BE49-F238E27FC236}">
                <a16:creationId xmlns:a16="http://schemas.microsoft.com/office/drawing/2014/main" id="{2EF0785B-9AED-CC91-DB94-CD589F5E5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3" name="Shape 303">
            <a:extLst>
              <a:ext uri="{FF2B5EF4-FFF2-40B4-BE49-F238E27FC236}">
                <a16:creationId xmlns:a16="http://schemas.microsoft.com/office/drawing/2014/main" id="{6BE5157C-1446-A7B2-9975-D2808964B3E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367703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F46B0-E808-6825-E6AA-56EE990EC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>
            <a:extLst>
              <a:ext uri="{FF2B5EF4-FFF2-40B4-BE49-F238E27FC236}">
                <a16:creationId xmlns:a16="http://schemas.microsoft.com/office/drawing/2014/main" id="{E12C6656-825A-513C-A2EA-80AD12505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Shape 310">
            <a:extLst>
              <a:ext uri="{FF2B5EF4-FFF2-40B4-BE49-F238E27FC236}">
                <a16:creationId xmlns:a16="http://schemas.microsoft.com/office/drawing/2014/main" id="{915253ED-1DF5-6DBA-825B-5F4C7DE4B7C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334897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818BE-993F-8783-E31B-5F916743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>
            <a:extLst>
              <a:ext uri="{FF2B5EF4-FFF2-40B4-BE49-F238E27FC236}">
                <a16:creationId xmlns:a16="http://schemas.microsoft.com/office/drawing/2014/main" id="{B1747C6A-D879-603C-788C-A61EDF2EA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hape 316">
            <a:extLst>
              <a:ext uri="{FF2B5EF4-FFF2-40B4-BE49-F238E27FC236}">
                <a16:creationId xmlns:a16="http://schemas.microsoft.com/office/drawing/2014/main" id="{6C191747-ECAC-1069-756A-558495A1DB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09705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46385-BA0D-7F45-4672-22C274AD0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>
            <a:extLst>
              <a:ext uri="{FF2B5EF4-FFF2-40B4-BE49-F238E27FC236}">
                <a16:creationId xmlns:a16="http://schemas.microsoft.com/office/drawing/2014/main" id="{EF48DF1B-EB98-AA1D-2464-C175C3A2B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>
            <a:extLst>
              <a:ext uri="{FF2B5EF4-FFF2-40B4-BE49-F238E27FC236}">
                <a16:creationId xmlns:a16="http://schemas.microsoft.com/office/drawing/2014/main" id="{63436B1A-57EE-75E6-E524-06916785D73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28755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919BA-2DE8-2AF5-20D7-4B051ABB5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>
            <a:extLst>
              <a:ext uri="{FF2B5EF4-FFF2-40B4-BE49-F238E27FC236}">
                <a16:creationId xmlns:a16="http://schemas.microsoft.com/office/drawing/2014/main" id="{9433A760-434F-DE52-7918-D7564A916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>
            <a:extLst>
              <a:ext uri="{FF2B5EF4-FFF2-40B4-BE49-F238E27FC236}">
                <a16:creationId xmlns:a16="http://schemas.microsoft.com/office/drawing/2014/main" id="{0DFB9933-494D-7B6D-1B38-311BC972FA1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185982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C65D5-B67F-54C3-93D0-BE072F064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>
            <a:extLst>
              <a:ext uri="{FF2B5EF4-FFF2-40B4-BE49-F238E27FC236}">
                <a16:creationId xmlns:a16="http://schemas.microsoft.com/office/drawing/2014/main" id="{00D802F2-0853-3FBA-8EB4-568EF8D53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>
            <a:extLst>
              <a:ext uri="{FF2B5EF4-FFF2-40B4-BE49-F238E27FC236}">
                <a16:creationId xmlns:a16="http://schemas.microsoft.com/office/drawing/2014/main" id="{64053954-820A-8F6F-0B6B-A9BDC77BF7F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25024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53FAF-8667-078E-0B1A-67A1208A3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>
            <a:extLst>
              <a:ext uri="{FF2B5EF4-FFF2-40B4-BE49-F238E27FC236}">
                <a16:creationId xmlns:a16="http://schemas.microsoft.com/office/drawing/2014/main" id="{121FD4E2-ED3B-F1EB-28D9-C241BEFF9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1AA4C3F4-AC28-7B8E-F907-209C507AD45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5104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4755B-D06C-8688-3FEE-9FCFA6648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E17B7B8E-725B-3304-BA32-C0704462B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599906D0-30F2-E0AC-AF72-A5FFA5E80AA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41435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4324A-6FE9-2908-9B53-B5146985B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>
            <a:extLst>
              <a:ext uri="{FF2B5EF4-FFF2-40B4-BE49-F238E27FC236}">
                <a16:creationId xmlns:a16="http://schemas.microsoft.com/office/drawing/2014/main" id="{44C4286E-DC5F-2D3D-AA4E-42D8B3204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CFB12023-55E3-2F21-BA4B-48F5503541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3485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0D0FB-0270-DC02-F916-B80190136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>
            <a:extLst>
              <a:ext uri="{FF2B5EF4-FFF2-40B4-BE49-F238E27FC236}">
                <a16:creationId xmlns:a16="http://schemas.microsoft.com/office/drawing/2014/main" id="{2F7EEC67-3529-67F3-A3AF-845ABB658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>
            <a:extLst>
              <a:ext uri="{FF2B5EF4-FFF2-40B4-BE49-F238E27FC236}">
                <a16:creationId xmlns:a16="http://schemas.microsoft.com/office/drawing/2014/main" id="{E2E66B5A-A6B7-2EBC-F35D-5C967BA4017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78417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D757E-0508-5FE7-B004-D1A77A0F7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>
            <a:extLst>
              <a:ext uri="{FF2B5EF4-FFF2-40B4-BE49-F238E27FC236}">
                <a16:creationId xmlns:a16="http://schemas.microsoft.com/office/drawing/2014/main" id="{8B496A7F-C1FC-A4AC-C7BB-DD3C9F7ED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>
            <a:extLst>
              <a:ext uri="{FF2B5EF4-FFF2-40B4-BE49-F238E27FC236}">
                <a16:creationId xmlns:a16="http://schemas.microsoft.com/office/drawing/2014/main" id="{6CD9F906-8E2A-986D-BD29-9630D06D04F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43703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EE23E-2A56-4F2C-74CA-55E3E6A33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>
            <a:extLst>
              <a:ext uri="{FF2B5EF4-FFF2-40B4-BE49-F238E27FC236}">
                <a16:creationId xmlns:a16="http://schemas.microsoft.com/office/drawing/2014/main" id="{DC74D3FC-3833-2EB8-F99E-CE14DC6F0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>
            <a:extLst>
              <a:ext uri="{FF2B5EF4-FFF2-40B4-BE49-F238E27FC236}">
                <a16:creationId xmlns:a16="http://schemas.microsoft.com/office/drawing/2014/main" id="{30FDDF7B-FE97-2FF0-118B-5F222A64B46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06976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2026/1/22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C111A-C869-5AB0-67FA-343A6BDA4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>
            <a:extLst>
              <a:ext uri="{FF2B5EF4-FFF2-40B4-BE49-F238E27FC236}">
                <a16:creationId xmlns:a16="http://schemas.microsoft.com/office/drawing/2014/main" id="{1A059CB1-CE48-6CE0-0D6F-6A0284DFB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>
            <a:extLst>
              <a:ext uri="{FF2B5EF4-FFF2-40B4-BE49-F238E27FC236}">
                <a16:creationId xmlns:a16="http://schemas.microsoft.com/office/drawing/2014/main" id="{FBCBBA3F-4431-4C46-956E-BF0751CBFEED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讲道</a:t>
            </a:r>
          </a:p>
        </p:txBody>
      </p:sp>
      <p:sp>
        <p:nvSpPr>
          <p:cNvPr id="148" name="Inhaltsplatzhalter 2">
            <a:extLst>
              <a:ext uri="{FF2B5EF4-FFF2-40B4-BE49-F238E27FC236}">
                <a16:creationId xmlns:a16="http://schemas.microsoft.com/office/drawing/2014/main" id="{F747EC65-7434-1B2D-D640-A783FCBCBC37}"/>
              </a:ext>
            </a:extLst>
          </p:cNvPr>
          <p:cNvSpPr txBox="1"/>
          <p:nvPr/>
        </p:nvSpPr>
        <p:spPr>
          <a:xfrm>
            <a:off x="44279" y="2427831"/>
            <a:ext cx="9054000" cy="10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 algn="ctr" defTabSz="1300480">
              <a:spcBef>
                <a:spcPts val="0"/>
              </a:spcBef>
              <a:defRPr sz="8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TW" altLang="en-US" sz="5906" dirty="0"/>
              <a:t>看哪，上帝的仆人</a:t>
            </a:r>
            <a:endParaRPr sz="5906" dirty="0"/>
          </a:p>
        </p:txBody>
      </p:sp>
      <p:sp>
        <p:nvSpPr>
          <p:cNvPr id="149" name="Inhaltsplatzhalter 2">
            <a:extLst>
              <a:ext uri="{FF2B5EF4-FFF2-40B4-BE49-F238E27FC236}">
                <a16:creationId xmlns:a16="http://schemas.microsoft.com/office/drawing/2014/main" id="{2BE60E20-939B-315E-2F8A-CB90A92DFDE2}"/>
              </a:ext>
            </a:extLst>
          </p:cNvPr>
          <p:cNvSpPr txBox="1"/>
          <p:nvPr/>
        </p:nvSpPr>
        <p:spPr>
          <a:xfrm>
            <a:off x="45000" y="3692118"/>
            <a:ext cx="9054000" cy="167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 dirty="0" err="1"/>
              <a:t>讲道：陈永安</a:t>
            </a:r>
            <a:r>
              <a:rPr sz="3094" dirty="0"/>
              <a:t> </a:t>
            </a:r>
            <a:r>
              <a:rPr sz="3094" dirty="0" err="1"/>
              <a:t>牧师</a:t>
            </a:r>
            <a:endParaRPr sz="3094" dirty="0"/>
          </a:p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 dirty="0" err="1"/>
              <a:t>经文</a:t>
            </a:r>
            <a:r>
              <a:rPr sz="3094" dirty="0"/>
              <a:t>：</a:t>
            </a:r>
            <a:r>
              <a:rPr lang="zh-TW" altLang="en-US" sz="3094" dirty="0"/>
              <a:t>赛</a:t>
            </a:r>
            <a:r>
              <a:rPr lang="en-US" altLang="zh-TW" sz="3094" dirty="0"/>
              <a:t>42:1-9</a:t>
            </a:r>
            <a:r>
              <a:rPr lang="zh-TW" altLang="en-US" sz="3094" dirty="0"/>
              <a:t>；徒</a:t>
            </a:r>
            <a:r>
              <a:rPr lang="en-US" altLang="zh-TW" sz="3094" dirty="0"/>
              <a:t>10:34-43</a:t>
            </a:r>
            <a:r>
              <a:rPr lang="zh-TW" altLang="en-US" sz="3094" dirty="0"/>
              <a:t>；太</a:t>
            </a:r>
            <a:r>
              <a:rPr lang="en-US" altLang="zh-TW" sz="3094" dirty="0"/>
              <a:t>3:13-17</a:t>
            </a:r>
            <a:br>
              <a:rPr lang="en-US" altLang="zh-TW" sz="3094" dirty="0"/>
            </a:br>
            <a:r>
              <a:rPr lang="zh-TW" altLang="en-US" sz="3094" dirty="0"/>
              <a:t>（</a:t>
            </a:r>
            <a:r>
              <a:rPr sz="3094" dirty="0" err="1"/>
              <a:t>和修本</a:t>
            </a:r>
            <a:r>
              <a:rPr sz="3094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1015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91694-22B8-182E-C550-47093F77A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图片 8" descr="图片 8">
            <a:extLst>
              <a:ext uri="{FF2B5EF4-FFF2-40B4-BE49-F238E27FC236}">
                <a16:creationId xmlns:a16="http://schemas.microsoft.com/office/drawing/2014/main" id="{721DBA75-376F-CCDB-8A37-857855FD0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itel 1">
            <a:extLst>
              <a:ext uri="{FF2B5EF4-FFF2-40B4-BE49-F238E27FC236}">
                <a16:creationId xmlns:a16="http://schemas.microsoft.com/office/drawing/2014/main" id="{4CA6A73E-DC81-980A-5B4F-95859467C501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上帝的仆人</a:t>
            </a:r>
          </a:p>
        </p:txBody>
      </p:sp>
      <p:sp>
        <p:nvSpPr>
          <p:cNvPr id="204" name="Inhaltsplatzhalter 2">
            <a:extLst>
              <a:ext uri="{FF2B5EF4-FFF2-40B4-BE49-F238E27FC236}">
                <a16:creationId xmlns:a16="http://schemas.microsoft.com/office/drawing/2014/main" id="{5CE5C5F4-7560-9569-B7CF-F044DFA0A4E5}"/>
              </a:ext>
            </a:extLst>
          </p:cNvPr>
          <p:cNvSpPr txBox="1"/>
          <p:nvPr/>
        </p:nvSpPr>
        <p:spPr>
          <a:xfrm>
            <a:off x="379101" y="1415845"/>
            <a:ext cx="8385798" cy="446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我们愿意成为上帝的仆人吗？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「 1看哪，我的仆人，</a:t>
            </a:r>
            <a:r>
              <a:rPr sz="2812">
                <a:solidFill>
                  <a:srgbClr val="FF4015"/>
                </a:solidFill>
              </a:rPr>
              <a:t>我所扶持、所拣选、心里所喜悦的！</a:t>
            </a:r>
            <a:r>
              <a:rPr sz="2812"/>
              <a:t>我已将我的灵赐给他，他必将公理传给万邦。2他不喧嚷，不扬声，也不使街上听见他的声音。3压伤的芦苇，他不折断；将残的灯火，他不吹灭。他凭信实将公理传开。4他不灰心，也不丧胆，直到他在地上设立公理；众海岛都等候他的训诲。」（赛42:1-4）</a:t>
            </a:r>
          </a:p>
        </p:txBody>
      </p:sp>
    </p:spTree>
    <p:extLst>
      <p:ext uri="{BB962C8B-B14F-4D97-AF65-F5344CB8AC3E}">
        <p14:creationId xmlns:p14="http://schemas.microsoft.com/office/powerpoint/2010/main" val="131806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FCF5F-386B-E225-66BA-06536102C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图片 8" descr="图片 8">
            <a:extLst>
              <a:ext uri="{FF2B5EF4-FFF2-40B4-BE49-F238E27FC236}">
                <a16:creationId xmlns:a16="http://schemas.microsoft.com/office/drawing/2014/main" id="{91E759C8-6D7C-D530-6B25-B4D90253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tel 1">
            <a:extLst>
              <a:ext uri="{FF2B5EF4-FFF2-40B4-BE49-F238E27FC236}">
                <a16:creationId xmlns:a16="http://schemas.microsoft.com/office/drawing/2014/main" id="{214A4A48-15FB-C4F1-B32E-8E1562593450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上帝的仆人</a:t>
            </a:r>
          </a:p>
        </p:txBody>
      </p:sp>
      <p:sp>
        <p:nvSpPr>
          <p:cNvPr id="210" name="Inhaltsplatzhalter 2">
            <a:extLst>
              <a:ext uri="{FF2B5EF4-FFF2-40B4-BE49-F238E27FC236}">
                <a16:creationId xmlns:a16="http://schemas.microsoft.com/office/drawing/2014/main" id="{137ECDAD-D5A7-3126-DDFC-241DCB87B697}"/>
              </a:ext>
            </a:extLst>
          </p:cNvPr>
          <p:cNvSpPr txBox="1"/>
          <p:nvPr/>
        </p:nvSpPr>
        <p:spPr>
          <a:xfrm>
            <a:off x="379101" y="1415845"/>
            <a:ext cx="8385798" cy="3380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上帝「所扶持、所拣选、心里所喜悦的！」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「20智慧人在哪里？文士在哪里？这世上的辩士在哪里？神岂不是已使这世上的智慧变成愚拙了吗？21既然世人凭自己的智慧不认识神，神就本着自己的智慧乐意借着人所传愚拙的话拯救那些信的人。」（林前1:20-21）</a:t>
            </a:r>
          </a:p>
        </p:txBody>
      </p:sp>
    </p:spTree>
    <p:extLst>
      <p:ext uri="{BB962C8B-B14F-4D97-AF65-F5344CB8AC3E}">
        <p14:creationId xmlns:p14="http://schemas.microsoft.com/office/powerpoint/2010/main" val="343421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63A7A-BF5B-C2EA-7AF2-C4B2A2640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图片 8" descr="图片 8">
            <a:extLst>
              <a:ext uri="{FF2B5EF4-FFF2-40B4-BE49-F238E27FC236}">
                <a16:creationId xmlns:a16="http://schemas.microsoft.com/office/drawing/2014/main" id="{21369965-5DFB-2D26-B31D-F65EEF4BE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el 1">
            <a:extLst>
              <a:ext uri="{FF2B5EF4-FFF2-40B4-BE49-F238E27FC236}">
                <a16:creationId xmlns:a16="http://schemas.microsoft.com/office/drawing/2014/main" id="{63A4DABA-BA48-7B34-EDC7-7B2995AB2F1A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上帝的仆人</a:t>
            </a:r>
          </a:p>
        </p:txBody>
      </p:sp>
      <p:sp>
        <p:nvSpPr>
          <p:cNvPr id="216" name="Inhaltsplatzhalter 2">
            <a:extLst>
              <a:ext uri="{FF2B5EF4-FFF2-40B4-BE49-F238E27FC236}">
                <a16:creationId xmlns:a16="http://schemas.microsoft.com/office/drawing/2014/main" id="{792BAF28-2C2B-94AE-779F-CD590DEA3592}"/>
              </a:ext>
            </a:extLst>
          </p:cNvPr>
          <p:cNvSpPr txBox="1"/>
          <p:nvPr/>
        </p:nvSpPr>
        <p:spPr>
          <a:xfrm>
            <a:off x="379101" y="1415845"/>
            <a:ext cx="8385798" cy="446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「仆人」的能力从何而来？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「 1看哪，我的仆人，</a:t>
            </a:r>
            <a:r>
              <a:rPr sz="2812">
                <a:solidFill>
                  <a:srgbClr val="FF4015"/>
                </a:solidFill>
              </a:rPr>
              <a:t>我所扶持</a:t>
            </a:r>
            <a:r>
              <a:rPr sz="2812"/>
              <a:t>、所拣选、心里所喜悦的！</a:t>
            </a:r>
            <a:r>
              <a:rPr sz="2812">
                <a:solidFill>
                  <a:srgbClr val="FF4015"/>
                </a:solidFill>
              </a:rPr>
              <a:t>我已将我的灵赐给他</a:t>
            </a:r>
            <a:r>
              <a:rPr sz="2812"/>
              <a:t>，他必将公理传给万邦。2他不喧嚷，不扬声，也不使街上听见他的声音。3压伤的芦苇，他不折断；将残的灯火，他不吹灭。他凭信实将公理传开。4他不灰心，也不丧胆，直到他在地上设立公理；众海岛都等候他的训诲。」（赛42:1-4）</a:t>
            </a:r>
          </a:p>
        </p:txBody>
      </p:sp>
    </p:spTree>
    <p:extLst>
      <p:ext uri="{BB962C8B-B14F-4D97-AF65-F5344CB8AC3E}">
        <p14:creationId xmlns:p14="http://schemas.microsoft.com/office/powerpoint/2010/main" val="318648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6E11-B13C-335B-2DCA-785EABEE1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图片 8" descr="图片 8">
            <a:extLst>
              <a:ext uri="{FF2B5EF4-FFF2-40B4-BE49-F238E27FC236}">
                <a16:creationId xmlns:a16="http://schemas.microsoft.com/office/drawing/2014/main" id="{5D5DA0FE-132A-7279-0FA9-5F5CB5BF1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itel 1">
            <a:extLst>
              <a:ext uri="{FF2B5EF4-FFF2-40B4-BE49-F238E27FC236}">
                <a16:creationId xmlns:a16="http://schemas.microsoft.com/office/drawing/2014/main" id="{6F4E4B1C-7C4D-199A-258C-058772AA9D13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上帝的仆人</a:t>
            </a:r>
          </a:p>
        </p:txBody>
      </p:sp>
      <p:sp>
        <p:nvSpPr>
          <p:cNvPr id="222" name="Inhaltsplatzhalter 2">
            <a:extLst>
              <a:ext uri="{FF2B5EF4-FFF2-40B4-BE49-F238E27FC236}">
                <a16:creationId xmlns:a16="http://schemas.microsoft.com/office/drawing/2014/main" id="{BEAFC9C6-B2F5-9DDF-E743-19776F8C96C6}"/>
              </a:ext>
            </a:extLst>
          </p:cNvPr>
          <p:cNvSpPr txBox="1"/>
          <p:nvPr/>
        </p:nvSpPr>
        <p:spPr>
          <a:xfrm>
            <a:off x="379101" y="1415845"/>
            <a:ext cx="8385798" cy="446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「仆人」的工作是什么？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「 1看哪，我的仆人，我所扶持、所拣选、心里所喜悦的！我已将我的灵赐给他，</a:t>
            </a:r>
            <a:r>
              <a:rPr sz="2812">
                <a:solidFill>
                  <a:srgbClr val="FF4015"/>
                </a:solidFill>
              </a:rPr>
              <a:t>他必将公理传给万邦</a:t>
            </a:r>
            <a:r>
              <a:rPr sz="2812"/>
              <a:t>。2他不喧嚷，不扬声，也不使街上听见他的声音。3压伤的芦苇，他不折断；将残的灯火，他不吹灭。</a:t>
            </a:r>
            <a:r>
              <a:rPr sz="2812">
                <a:solidFill>
                  <a:srgbClr val="FF4015"/>
                </a:solidFill>
              </a:rPr>
              <a:t>他凭信实将公理传开</a:t>
            </a:r>
            <a:r>
              <a:rPr sz="2812"/>
              <a:t>。4他不灰心，也不丧胆，直到他在地上设立公理；众海岛都等候他的训诲。」（赛42:1-4）</a:t>
            </a:r>
          </a:p>
        </p:txBody>
      </p:sp>
    </p:spTree>
    <p:extLst>
      <p:ext uri="{BB962C8B-B14F-4D97-AF65-F5344CB8AC3E}">
        <p14:creationId xmlns:p14="http://schemas.microsoft.com/office/powerpoint/2010/main" val="57046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1E069-955D-F699-9336-7E7DBF8F1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图片 8" descr="图片 8">
            <a:extLst>
              <a:ext uri="{FF2B5EF4-FFF2-40B4-BE49-F238E27FC236}">
                <a16:creationId xmlns:a16="http://schemas.microsoft.com/office/drawing/2014/main" id="{300DA9AE-F50A-C9ED-1583-07EF0D412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itel 1">
            <a:extLst>
              <a:ext uri="{FF2B5EF4-FFF2-40B4-BE49-F238E27FC236}">
                <a16:creationId xmlns:a16="http://schemas.microsoft.com/office/drawing/2014/main" id="{04A061D9-1BAC-F82A-19C3-F98D53B85AC1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上帝的仆人</a:t>
            </a:r>
          </a:p>
        </p:txBody>
      </p:sp>
      <p:sp>
        <p:nvSpPr>
          <p:cNvPr id="228" name="Inhaltsplatzhalter 2">
            <a:extLst>
              <a:ext uri="{FF2B5EF4-FFF2-40B4-BE49-F238E27FC236}">
                <a16:creationId xmlns:a16="http://schemas.microsoft.com/office/drawing/2014/main" id="{1AFA8CB7-BA67-17AB-E59E-6FCAA0FF855B}"/>
              </a:ext>
            </a:extLst>
          </p:cNvPr>
          <p:cNvSpPr txBox="1"/>
          <p:nvPr/>
        </p:nvSpPr>
        <p:spPr>
          <a:xfrm>
            <a:off x="379101" y="1415845"/>
            <a:ext cx="8385798" cy="446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「仆人」怎样工作？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「 1看哪，我的仆人，我所扶持、所拣选、心里所喜悦的！我已将我的灵赐给他，他必将公理传给万邦。2</a:t>
            </a:r>
            <a:r>
              <a:rPr sz="2812">
                <a:solidFill>
                  <a:srgbClr val="FF4015"/>
                </a:solidFill>
              </a:rPr>
              <a:t>他不喧嚷，不扬声，也不使街上听见他的声音。</a:t>
            </a:r>
            <a:r>
              <a:rPr sz="2812"/>
              <a:t>3压伤的芦苇，他不折断；将残的灯火，他不吹灭。他凭信实将公理传开。4他不灰心，也不丧胆，直到他在地上设立公理；众海岛都等候他的训诲。」（赛42:1-4）</a:t>
            </a:r>
          </a:p>
        </p:txBody>
      </p:sp>
    </p:spTree>
    <p:extLst>
      <p:ext uri="{BB962C8B-B14F-4D97-AF65-F5344CB8AC3E}">
        <p14:creationId xmlns:p14="http://schemas.microsoft.com/office/powerpoint/2010/main" val="85290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1F07-9CE5-F308-34C1-581B78C7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图片 8" descr="图片 8">
            <a:extLst>
              <a:ext uri="{FF2B5EF4-FFF2-40B4-BE49-F238E27FC236}">
                <a16:creationId xmlns:a16="http://schemas.microsoft.com/office/drawing/2014/main" id="{C1576EF1-5429-9397-8D94-C6843B988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itel 1">
            <a:extLst>
              <a:ext uri="{FF2B5EF4-FFF2-40B4-BE49-F238E27FC236}">
                <a16:creationId xmlns:a16="http://schemas.microsoft.com/office/drawing/2014/main" id="{138E655F-DCBF-9B76-FB55-96A528FD8962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上帝的仆人</a:t>
            </a:r>
          </a:p>
        </p:txBody>
      </p:sp>
      <p:sp>
        <p:nvSpPr>
          <p:cNvPr id="234" name="Inhaltsplatzhalter 2">
            <a:extLst>
              <a:ext uri="{FF2B5EF4-FFF2-40B4-BE49-F238E27FC236}">
                <a16:creationId xmlns:a16="http://schemas.microsoft.com/office/drawing/2014/main" id="{B9F9E021-F12B-E383-7C6E-DB3BEE7F73C6}"/>
              </a:ext>
            </a:extLst>
          </p:cNvPr>
          <p:cNvSpPr txBox="1"/>
          <p:nvPr/>
        </p:nvSpPr>
        <p:spPr>
          <a:xfrm>
            <a:off x="379101" y="1415845"/>
            <a:ext cx="8385798" cy="446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「仆人」工作顺利吗？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「 1看哪，我的仆人，我所扶持、所拣选、心里所喜悦的！我已将我的灵赐给他，他必将公理传给万邦。2他不喧嚷，不扬声，也不使街上听见他的声音。3压伤的芦苇，他不折断；将残的灯火，他不吹灭。</a:t>
            </a:r>
            <a:r>
              <a:rPr sz="2812">
                <a:solidFill>
                  <a:srgbClr val="FF4015"/>
                </a:solidFill>
              </a:rPr>
              <a:t>他凭信实将公理传开。4他不灰心，也不丧胆</a:t>
            </a:r>
            <a:r>
              <a:rPr sz="2812"/>
              <a:t>，直到他在地上设立公理；众海岛都等候他的训诲。」（赛42:1-4）</a:t>
            </a:r>
          </a:p>
        </p:txBody>
      </p:sp>
    </p:spTree>
    <p:extLst>
      <p:ext uri="{BB962C8B-B14F-4D97-AF65-F5344CB8AC3E}">
        <p14:creationId xmlns:p14="http://schemas.microsoft.com/office/powerpoint/2010/main" val="39439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5CBB1-63D2-C4DA-2073-AF6DF89B7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图片 8" descr="图片 8">
            <a:extLst>
              <a:ext uri="{FF2B5EF4-FFF2-40B4-BE49-F238E27FC236}">
                <a16:creationId xmlns:a16="http://schemas.microsoft.com/office/drawing/2014/main" id="{6F991533-F639-0967-3ED0-257838E25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itel 1">
            <a:extLst>
              <a:ext uri="{FF2B5EF4-FFF2-40B4-BE49-F238E27FC236}">
                <a16:creationId xmlns:a16="http://schemas.microsoft.com/office/drawing/2014/main" id="{269DC790-5108-3528-5BDB-747C8732F5F5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上帝的仆人</a:t>
            </a:r>
          </a:p>
        </p:txBody>
      </p:sp>
      <p:sp>
        <p:nvSpPr>
          <p:cNvPr id="240" name="Inhaltsplatzhalter 2">
            <a:extLst>
              <a:ext uri="{FF2B5EF4-FFF2-40B4-BE49-F238E27FC236}">
                <a16:creationId xmlns:a16="http://schemas.microsoft.com/office/drawing/2014/main" id="{1E662A3A-00C6-D021-5500-7150ED98FBDF}"/>
              </a:ext>
            </a:extLst>
          </p:cNvPr>
          <p:cNvSpPr txBox="1"/>
          <p:nvPr/>
        </p:nvSpPr>
        <p:spPr>
          <a:xfrm>
            <a:off x="379101" y="1415845"/>
            <a:ext cx="8385798" cy="446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「仆人」的工作，直到什么时候？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「 1看哪，我的仆人，我所扶持、所拣选、心里所喜悦的！我已将我的灵赐给他，他必将公理传给万邦。2他不喧嚷，不扬声，也不使街上听见他的声音。3压伤的芦苇，他不折断；将残的灯火，他不吹灭。他凭信实将公理传开。4他不灰心，也不丧胆，</a:t>
            </a:r>
            <a:r>
              <a:rPr sz="2812">
                <a:solidFill>
                  <a:srgbClr val="FF4015"/>
                </a:solidFill>
              </a:rPr>
              <a:t>直到他在地上设立公理；众海岛都等候他的训诲。</a:t>
            </a:r>
            <a:r>
              <a:rPr sz="2812"/>
              <a:t>」（赛42:1-4）</a:t>
            </a:r>
          </a:p>
        </p:txBody>
      </p:sp>
    </p:spTree>
    <p:extLst>
      <p:ext uri="{BB962C8B-B14F-4D97-AF65-F5344CB8AC3E}">
        <p14:creationId xmlns:p14="http://schemas.microsoft.com/office/powerpoint/2010/main" val="40148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1B6AC-5D9F-AF3F-BE84-B39465755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图片 8" descr="图片 8">
            <a:extLst>
              <a:ext uri="{FF2B5EF4-FFF2-40B4-BE49-F238E27FC236}">
                <a16:creationId xmlns:a16="http://schemas.microsoft.com/office/drawing/2014/main" id="{571BBA57-C381-8939-58C3-5AA76E367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itel 1">
            <a:extLst>
              <a:ext uri="{FF2B5EF4-FFF2-40B4-BE49-F238E27FC236}">
                <a16:creationId xmlns:a16="http://schemas.microsoft.com/office/drawing/2014/main" id="{C357BB24-0DC4-0364-9562-9474A615E92D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上帝的仆人</a:t>
            </a:r>
          </a:p>
        </p:txBody>
      </p:sp>
      <p:sp>
        <p:nvSpPr>
          <p:cNvPr id="246" name="Inhaltsplatzhalter 2">
            <a:extLst>
              <a:ext uri="{FF2B5EF4-FFF2-40B4-BE49-F238E27FC236}">
                <a16:creationId xmlns:a16="http://schemas.microsoft.com/office/drawing/2014/main" id="{2778DA10-02B7-09FA-F45E-38CCD4A1A4CC}"/>
              </a:ext>
            </a:extLst>
          </p:cNvPr>
          <p:cNvSpPr txBox="1"/>
          <p:nvPr/>
        </p:nvSpPr>
        <p:spPr>
          <a:xfrm>
            <a:off x="379101" y="1415846"/>
            <a:ext cx="8385798" cy="456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「 5那创造诸天，铺张穹苍，铺开地与地的出产，赐气息给地上众人，赐生命给行走其上之人的神耶和华如此说：6“我－耶和华凭公义召你，要搀扶你的手，保护你，要借着你与百姓立约，使</a:t>
            </a:r>
            <a:r>
              <a:rPr sz="2883">
                <a:solidFill>
                  <a:srgbClr val="FF4015"/>
                </a:solidFill>
              </a:rPr>
              <a:t>你成为万邦之光</a:t>
            </a:r>
            <a:r>
              <a:rPr sz="2883"/>
              <a:t>，7</a:t>
            </a:r>
            <a:r>
              <a:rPr sz="2883">
                <a:solidFill>
                  <a:srgbClr val="FF4015"/>
                </a:solidFill>
              </a:rPr>
              <a:t>开盲人的眼，领囚犯出监狱，领坐在黑暗中的出地牢。</a:t>
            </a:r>
            <a:r>
              <a:rPr sz="2883"/>
              <a:t>8我是耶和华，这是我的名；我必不将我的荣耀归给别神，也不将我所得的颂赞归给雕刻的偶像。9看哪，先前的事已经成就，现在我要指明新事，告诉你们尚未发生的</a:t>
            </a:r>
            <a:r>
              <a:rPr sz="3094"/>
              <a:t>事</a:t>
            </a:r>
            <a:r>
              <a:rPr sz="2883"/>
              <a:t>。」（赛42:5-9）</a:t>
            </a:r>
          </a:p>
        </p:txBody>
      </p:sp>
    </p:spTree>
    <p:extLst>
      <p:ext uri="{BB962C8B-B14F-4D97-AF65-F5344CB8AC3E}">
        <p14:creationId xmlns:p14="http://schemas.microsoft.com/office/powerpoint/2010/main" val="413411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EA580-9F47-7D08-FB4D-4CB0B9027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图片 8" descr="图片 8">
            <a:extLst>
              <a:ext uri="{FF2B5EF4-FFF2-40B4-BE49-F238E27FC236}">
                <a16:creationId xmlns:a16="http://schemas.microsoft.com/office/drawing/2014/main" id="{7BFB4708-AE73-7332-5DE6-C0780A28E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itel 1">
            <a:extLst>
              <a:ext uri="{FF2B5EF4-FFF2-40B4-BE49-F238E27FC236}">
                <a16:creationId xmlns:a16="http://schemas.microsoft.com/office/drawing/2014/main" id="{DADE7D42-DD4F-B9A2-E735-A73B97587EF7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耶稣基督的仆人榜样</a:t>
            </a:r>
          </a:p>
        </p:txBody>
      </p:sp>
      <p:sp>
        <p:nvSpPr>
          <p:cNvPr id="252" name="Inhaltsplatzhalter 2">
            <a:extLst>
              <a:ext uri="{FF2B5EF4-FFF2-40B4-BE49-F238E27FC236}">
                <a16:creationId xmlns:a16="http://schemas.microsoft.com/office/drawing/2014/main" id="{8D15E889-C6CA-5862-3C32-E0E91E459631}"/>
              </a:ext>
            </a:extLst>
          </p:cNvPr>
          <p:cNvSpPr txBox="1"/>
          <p:nvPr/>
        </p:nvSpPr>
        <p:spPr>
          <a:xfrm>
            <a:off x="379101" y="1415846"/>
            <a:ext cx="8385798" cy="491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从耶稣基督的身上，我们看到仆人的榜样。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83"/>
          </a:p>
          <a:p>
            <a:pPr lvl="1"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83"/>
              <a:t>使徒行传10:34-43，彼得说到耶稣基督的身份，祂在洗礼后，怎样将「和平的福音」传给以色列人，又传遍了犹太，怎样到处奔波、行善事、释放被鬼附的人，最终却被人挂在木头上杀了，第三天复活，显现，证明他是上帝所立定，要审判活人、死人的，凡信他的人，必借着他的名得蒙赦罪。</a:t>
            </a:r>
          </a:p>
        </p:txBody>
      </p:sp>
    </p:spTree>
    <p:extLst>
      <p:ext uri="{BB962C8B-B14F-4D97-AF65-F5344CB8AC3E}">
        <p14:creationId xmlns:p14="http://schemas.microsoft.com/office/powerpoint/2010/main" val="161853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07742-7D15-4B2C-68B0-BC5F4DFE6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图片 8" descr="图片 8">
            <a:extLst>
              <a:ext uri="{FF2B5EF4-FFF2-40B4-BE49-F238E27FC236}">
                <a16:creationId xmlns:a16="http://schemas.microsoft.com/office/drawing/2014/main" id="{2B923C8E-0623-1189-006D-BE2557E9D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Titel 1">
            <a:extLst>
              <a:ext uri="{FF2B5EF4-FFF2-40B4-BE49-F238E27FC236}">
                <a16:creationId xmlns:a16="http://schemas.microsoft.com/office/drawing/2014/main" id="{6B2C9769-32F5-A8BA-F41F-F964B49D28D4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耶稣基督的仆人榜样</a:t>
            </a:r>
          </a:p>
        </p:txBody>
      </p:sp>
      <p:sp>
        <p:nvSpPr>
          <p:cNvPr id="258" name="Inhaltsplatzhalter 2">
            <a:extLst>
              <a:ext uri="{FF2B5EF4-FFF2-40B4-BE49-F238E27FC236}">
                <a16:creationId xmlns:a16="http://schemas.microsoft.com/office/drawing/2014/main" id="{EE17863A-9BE2-1883-B6A3-384BCEDCBB0E}"/>
              </a:ext>
            </a:extLst>
          </p:cNvPr>
          <p:cNvSpPr txBox="1"/>
          <p:nvPr/>
        </p:nvSpPr>
        <p:spPr>
          <a:xfrm>
            <a:off x="379101" y="1415846"/>
            <a:ext cx="8385798" cy="1731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耶稣基督「道成肉身」。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人却在走相反的路，想要升仙成佛。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「荣耀神学」和「十架神学」。</a:t>
            </a:r>
          </a:p>
        </p:txBody>
      </p:sp>
    </p:spTree>
    <p:extLst>
      <p:ext uri="{BB962C8B-B14F-4D97-AF65-F5344CB8AC3E}">
        <p14:creationId xmlns:p14="http://schemas.microsoft.com/office/powerpoint/2010/main" val="310211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B70CC-78A5-1D03-CCE3-151AADE5F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8" descr="图片 8">
            <a:extLst>
              <a:ext uri="{FF2B5EF4-FFF2-40B4-BE49-F238E27FC236}">
                <a16:creationId xmlns:a16="http://schemas.microsoft.com/office/drawing/2014/main" id="{AB66A5EB-B846-9C35-56D5-7168C4B53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el 1">
            <a:extLst>
              <a:ext uri="{FF2B5EF4-FFF2-40B4-BE49-F238E27FC236}">
                <a16:creationId xmlns:a16="http://schemas.microsoft.com/office/drawing/2014/main" id="{1357A6E9-B894-B010-852F-9F45D6892086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55" name="Inhaltsplatzhalter 2">
            <a:extLst>
              <a:ext uri="{FF2B5EF4-FFF2-40B4-BE49-F238E27FC236}">
                <a16:creationId xmlns:a16="http://schemas.microsoft.com/office/drawing/2014/main" id="{30500C63-58F0-6B62-77D0-824AC8A9AF45}"/>
              </a:ext>
            </a:extLst>
          </p:cNvPr>
          <p:cNvSpPr txBox="1"/>
          <p:nvPr/>
        </p:nvSpPr>
        <p:spPr>
          <a:xfrm>
            <a:off x="379101" y="1415845"/>
            <a:ext cx="8385798" cy="56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亲爱的弟兄姐妹！愿你们平安。</a:t>
            </a:r>
          </a:p>
        </p:txBody>
      </p:sp>
      <p:pic>
        <p:nvPicPr>
          <p:cNvPr id="156" name="影像" descr="影像">
            <a:extLst>
              <a:ext uri="{FF2B5EF4-FFF2-40B4-BE49-F238E27FC236}">
                <a16:creationId xmlns:a16="http://schemas.microsoft.com/office/drawing/2014/main" id="{292928BE-A66C-A0FB-04EB-0154F011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425" y="2045876"/>
            <a:ext cx="4911150" cy="49111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973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20963-92D3-C1AC-B1D5-6494FB420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图片 8" descr="图片 8">
            <a:extLst>
              <a:ext uri="{FF2B5EF4-FFF2-40B4-BE49-F238E27FC236}">
                <a16:creationId xmlns:a16="http://schemas.microsoft.com/office/drawing/2014/main" id="{F008F873-A4F5-0A4C-DA11-AAB027474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Titel 1">
            <a:extLst>
              <a:ext uri="{FF2B5EF4-FFF2-40B4-BE49-F238E27FC236}">
                <a16:creationId xmlns:a16="http://schemas.microsoft.com/office/drawing/2014/main" id="{0954DD59-295E-431C-186F-6E3486094599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耶稣基督的仆人榜样</a:t>
            </a:r>
          </a:p>
        </p:txBody>
      </p:sp>
      <p:sp>
        <p:nvSpPr>
          <p:cNvPr id="264" name="Inhaltsplatzhalter 2">
            <a:extLst>
              <a:ext uri="{FF2B5EF4-FFF2-40B4-BE49-F238E27FC236}">
                <a16:creationId xmlns:a16="http://schemas.microsoft.com/office/drawing/2014/main" id="{0993D421-9002-9C40-CB69-62A9664804D8}"/>
              </a:ext>
            </a:extLst>
          </p:cNvPr>
          <p:cNvSpPr txBox="1"/>
          <p:nvPr/>
        </p:nvSpPr>
        <p:spPr>
          <a:xfrm>
            <a:off x="379101" y="1415846"/>
            <a:ext cx="8385798" cy="4322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在《十字架的神髓》中⋯</a:t>
            </a:r>
          </a:p>
          <a:p>
            <a:pPr defTabSz="250022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61"/>
              <a:t>//今天在很多流行宗教里，「灵命观」变成达到今世目的之手段，或是为了完善自我，而获取权力、乐趣、甚至有时是自我神化的途径…… </a:t>
            </a:r>
            <a:r>
              <a:rPr sz="2461">
                <a:solidFill>
                  <a:srgbClr val="FF4015"/>
                </a:solidFill>
              </a:rPr>
              <a:t>基督教书室的书架上，也放满了如何「运用」上帝，叫自己健康、快乐和发达亨通的书籍。</a:t>
            </a:r>
            <a:r>
              <a:rPr sz="2461"/>
              <a:t>有的轮到基督徒节食之道，有书起名为「耶稣基督的管理技术」，也有标榜耶稣的伟大推销员的；除此之外，也有处理其他严肃话题的书，如教你如何教养孩童，怎样改善社会等……</a:t>
            </a:r>
            <a:r>
              <a:rPr sz="2461">
                <a:solidFill>
                  <a:srgbClr val="FF4015"/>
                </a:solidFill>
              </a:rPr>
              <a:t>彷佛只要遵照若干步骤，家庭难题就会迎刃而解，身体任由自己摆布，财政难题烟消云散，国家的难题得到解决，教会得以增长，而我们也会从此快快乐乐地活下去。</a:t>
            </a:r>
            <a:r>
              <a:rPr sz="2461"/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76715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9E9DF-1AA0-2D4D-021A-8E9146C20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图片 8" descr="图片 8">
            <a:extLst>
              <a:ext uri="{FF2B5EF4-FFF2-40B4-BE49-F238E27FC236}">
                <a16:creationId xmlns:a16="http://schemas.microsoft.com/office/drawing/2014/main" id="{49C4F500-578A-097D-27C8-83E934257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itel 1">
            <a:extLst>
              <a:ext uri="{FF2B5EF4-FFF2-40B4-BE49-F238E27FC236}">
                <a16:creationId xmlns:a16="http://schemas.microsoft.com/office/drawing/2014/main" id="{79D4CA36-C62B-848F-0683-E6BCAC507EB8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耶稣基督的仆人榜样</a:t>
            </a:r>
          </a:p>
        </p:txBody>
      </p:sp>
      <p:sp>
        <p:nvSpPr>
          <p:cNvPr id="270" name="Inhaltsplatzhalter 2">
            <a:extLst>
              <a:ext uri="{FF2B5EF4-FFF2-40B4-BE49-F238E27FC236}">
                <a16:creationId xmlns:a16="http://schemas.microsoft.com/office/drawing/2014/main" id="{048E3A66-C8A4-E0E0-984E-EB36E6BA9CD5}"/>
              </a:ext>
            </a:extLst>
          </p:cNvPr>
          <p:cNvSpPr txBox="1"/>
          <p:nvPr/>
        </p:nvSpPr>
        <p:spPr>
          <a:xfrm>
            <a:off x="379101" y="1415846"/>
            <a:ext cx="8385798" cy="3565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在《十字架的神髓》中⋯</a:t>
            </a:r>
          </a:p>
          <a:p>
            <a:pPr defTabSz="250022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61"/>
              <a:t>//</a:t>
            </a:r>
            <a:r>
              <a:rPr sz="2461">
                <a:solidFill>
                  <a:srgbClr val="FF4015"/>
                </a:solidFill>
              </a:rPr>
              <a:t>最敬虔的基督徒也会破产，甚至精神崩溃，获得到令人心碎，无法痊愈的疾病……</a:t>
            </a:r>
            <a:r>
              <a:rPr sz="2461"/>
              <a:t>那么这些书本并非真的能帮助人，反倒加重我们的挫败感。即或他们提供的一步一步的属灵原则真的凑效，但因着人对遵守上帝律法的软弱无力，我们也无从持之以恒地跟随。即使我们努力压制我们的失败，不断努力尝试，又向外界表现得如何正面，</a:t>
            </a:r>
            <a:r>
              <a:rPr sz="2461">
                <a:solidFill>
                  <a:srgbClr val="FF4015"/>
                </a:solidFill>
              </a:rPr>
              <a:t>「得胜基督徒生活」的理想，仍是可望而不可即的，而我们也只会觉得不诚实和虚伪之名。</a:t>
            </a:r>
            <a:r>
              <a:rPr sz="2461"/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983620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DAE2E-C47F-7441-72F4-FFEE3B5D0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图片 8" descr="图片 8">
            <a:extLst>
              <a:ext uri="{FF2B5EF4-FFF2-40B4-BE49-F238E27FC236}">
                <a16:creationId xmlns:a16="http://schemas.microsoft.com/office/drawing/2014/main" id="{FCA9896D-368E-CEAB-3241-1070800EA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itel 1">
            <a:extLst>
              <a:ext uri="{FF2B5EF4-FFF2-40B4-BE49-F238E27FC236}">
                <a16:creationId xmlns:a16="http://schemas.microsoft.com/office/drawing/2014/main" id="{C35D210B-24A3-08E3-7A0A-37610C019A55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耶稣基督的仆人榜样</a:t>
            </a:r>
          </a:p>
        </p:txBody>
      </p:sp>
      <p:sp>
        <p:nvSpPr>
          <p:cNvPr id="276" name="Inhaltsplatzhalter 2">
            <a:extLst>
              <a:ext uri="{FF2B5EF4-FFF2-40B4-BE49-F238E27FC236}">
                <a16:creationId xmlns:a16="http://schemas.microsoft.com/office/drawing/2014/main" id="{FDE6D06D-B0EE-3894-B5AE-14408009DFEB}"/>
              </a:ext>
            </a:extLst>
          </p:cNvPr>
          <p:cNvSpPr txBox="1"/>
          <p:nvPr/>
        </p:nvSpPr>
        <p:spPr>
          <a:xfrm>
            <a:off x="379101" y="1415846"/>
            <a:ext cx="8385798" cy="318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在《十字架的神髓》中⋯</a:t>
            </a:r>
          </a:p>
          <a:p>
            <a:pPr defTabSz="250022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61"/>
              <a:t>作者引述：//</a:t>
            </a:r>
            <a:r>
              <a:rPr sz="2461">
                <a:solidFill>
                  <a:srgbClr val="FF4015"/>
                </a:solidFill>
              </a:rPr>
              <a:t>马丁路德称这种自我膨胀、以成功为中心、高举权力的灵命观为「荣耀神学」。</a:t>
            </a:r>
            <a:r>
              <a:rPr sz="2461"/>
              <a:t>它的吸引力当然是毋庸置疑的。谁都盼望成功、胜利和快乐。对任何应许我们这些东西的宗教，我们都会有浓厚兴趣。人人都想得到完全和易明的答案，想拥有属灵能力的明证，盼望这一切皆可借着管理优良、运作有效、叫人一见难忘的建制带给我们；只是，上帝只给我们十字架。//</a:t>
            </a:r>
          </a:p>
        </p:txBody>
      </p:sp>
    </p:spTree>
    <p:extLst>
      <p:ext uri="{BB962C8B-B14F-4D97-AF65-F5344CB8AC3E}">
        <p14:creationId xmlns:p14="http://schemas.microsoft.com/office/powerpoint/2010/main" val="228170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A6F8F-FB49-0B98-343D-2006BE458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图片 8" descr="图片 8">
            <a:extLst>
              <a:ext uri="{FF2B5EF4-FFF2-40B4-BE49-F238E27FC236}">
                <a16:creationId xmlns:a16="http://schemas.microsoft.com/office/drawing/2014/main" id="{E586450A-9997-8D57-0FD9-FC59AB4AC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itel 1">
            <a:extLst>
              <a:ext uri="{FF2B5EF4-FFF2-40B4-BE49-F238E27FC236}">
                <a16:creationId xmlns:a16="http://schemas.microsoft.com/office/drawing/2014/main" id="{76D3DD95-9B14-5CB3-B34B-491E82C585E2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耶稣基督的仆人榜样</a:t>
            </a:r>
          </a:p>
        </p:txBody>
      </p:sp>
      <p:sp>
        <p:nvSpPr>
          <p:cNvPr id="282" name="Inhaltsplatzhalter 2">
            <a:extLst>
              <a:ext uri="{FF2B5EF4-FFF2-40B4-BE49-F238E27FC236}">
                <a16:creationId xmlns:a16="http://schemas.microsoft.com/office/drawing/2014/main" id="{6BB7C7C6-59DE-24DA-94DB-CBB00EF9A866}"/>
              </a:ext>
            </a:extLst>
          </p:cNvPr>
          <p:cNvSpPr txBox="1"/>
          <p:nvPr/>
        </p:nvSpPr>
        <p:spPr>
          <a:xfrm>
            <a:off x="379101" y="1415846"/>
            <a:ext cx="8385798" cy="4103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从耶稣基督的身上，我们看到「仆人」的榜样，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祂的荣耀不是自取的，而是自甘卑微，通过十字架的道路。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十字架的道路上，耶稣基督仆人的榜样，却是人眼中的失败、被人厌弃、孤独、受苦、死亡。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唯有在十架上，在苦难中，在失败中，在低俗中，在面对自己的真实的罪的时候，我们学会祷告，我们学会谦卑，我们颂赞上帝，事奉上帝。</a:t>
            </a:r>
          </a:p>
        </p:txBody>
      </p:sp>
    </p:spTree>
    <p:extLst>
      <p:ext uri="{BB962C8B-B14F-4D97-AF65-F5344CB8AC3E}">
        <p14:creationId xmlns:p14="http://schemas.microsoft.com/office/powerpoint/2010/main" val="501560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E430B-9D31-8B32-953F-653892873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图片 8" descr="图片 8">
            <a:extLst>
              <a:ext uri="{FF2B5EF4-FFF2-40B4-BE49-F238E27FC236}">
                <a16:creationId xmlns:a16="http://schemas.microsoft.com/office/drawing/2014/main" id="{47020AE5-175D-77F7-C247-FBF4130CD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itel 1">
            <a:extLst>
              <a:ext uri="{FF2B5EF4-FFF2-40B4-BE49-F238E27FC236}">
                <a16:creationId xmlns:a16="http://schemas.microsoft.com/office/drawing/2014/main" id="{804CDF0F-19BF-B354-608A-59F4A70E48BA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耶稣基督的仆人榜样</a:t>
            </a:r>
          </a:p>
        </p:txBody>
      </p:sp>
      <p:sp>
        <p:nvSpPr>
          <p:cNvPr id="288" name="Inhaltsplatzhalter 2">
            <a:extLst>
              <a:ext uri="{FF2B5EF4-FFF2-40B4-BE49-F238E27FC236}">
                <a16:creationId xmlns:a16="http://schemas.microsoft.com/office/drawing/2014/main" id="{B1D55B2A-9A32-BD92-0393-7C1E3FB0D0EC}"/>
              </a:ext>
            </a:extLst>
          </p:cNvPr>
          <p:cNvSpPr txBox="1"/>
          <p:nvPr/>
        </p:nvSpPr>
        <p:spPr>
          <a:xfrm>
            <a:off x="379101" y="1415846"/>
            <a:ext cx="8385798" cy="2618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从耶稣基督的身上，我们看到「仆人」的榜样，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祂的荣耀不是自取的，而是自甘卑微，通过十字架的道路。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十字架的道路上，耶稣基督仆人的榜样，却是人眼中的失败、被人厌弃、孤独、受苦、死亡。</a:t>
            </a:r>
          </a:p>
        </p:txBody>
      </p:sp>
    </p:spTree>
    <p:extLst>
      <p:ext uri="{BB962C8B-B14F-4D97-AF65-F5344CB8AC3E}">
        <p14:creationId xmlns:p14="http://schemas.microsoft.com/office/powerpoint/2010/main" val="775118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3E87E-D929-30EA-9743-6FE6135E4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图片 8" descr="图片 8">
            <a:extLst>
              <a:ext uri="{FF2B5EF4-FFF2-40B4-BE49-F238E27FC236}">
                <a16:creationId xmlns:a16="http://schemas.microsoft.com/office/drawing/2014/main" id="{11D209C4-B292-CAA4-D560-CEB35F90C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itel 1">
            <a:extLst>
              <a:ext uri="{FF2B5EF4-FFF2-40B4-BE49-F238E27FC236}">
                <a16:creationId xmlns:a16="http://schemas.microsoft.com/office/drawing/2014/main" id="{6B5DAA5A-2781-6B3E-7575-EACDC266B2C2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耶稣基督的仆人榜样</a:t>
            </a:r>
          </a:p>
        </p:txBody>
      </p:sp>
      <p:sp>
        <p:nvSpPr>
          <p:cNvPr id="294" name="Inhaltsplatzhalter 2">
            <a:extLst>
              <a:ext uri="{FF2B5EF4-FFF2-40B4-BE49-F238E27FC236}">
                <a16:creationId xmlns:a16="http://schemas.microsoft.com/office/drawing/2014/main" id="{7E589C5F-79BE-D320-39A2-BF25477A1A46}"/>
              </a:ext>
            </a:extLst>
          </p:cNvPr>
          <p:cNvSpPr txBox="1"/>
          <p:nvPr/>
        </p:nvSpPr>
        <p:spPr>
          <a:xfrm>
            <a:off x="379101" y="1415846"/>
            <a:ext cx="8385798" cy="2464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唯有在十架上，在苦难中，在失败中，在低俗中，在面对自己的真实的罪的时候，我们学会祷告，我们学会谦卑，我们颂赞上帝，事奉上帝。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人性希望成为卓越、受人欢迎、不喜欢被人讨厌、健康、快乐、幸福⋯⋯</a:t>
            </a:r>
          </a:p>
        </p:txBody>
      </p:sp>
    </p:spTree>
    <p:extLst>
      <p:ext uri="{BB962C8B-B14F-4D97-AF65-F5344CB8AC3E}">
        <p14:creationId xmlns:p14="http://schemas.microsoft.com/office/powerpoint/2010/main" val="131143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D9F55-5B82-25B1-4BA3-114C2E2BA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图片 8" descr="图片 8">
            <a:extLst>
              <a:ext uri="{FF2B5EF4-FFF2-40B4-BE49-F238E27FC236}">
                <a16:creationId xmlns:a16="http://schemas.microsoft.com/office/drawing/2014/main" id="{A17CB1E6-0DBF-D8D0-D529-A26F8143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itel 1">
            <a:extLst>
              <a:ext uri="{FF2B5EF4-FFF2-40B4-BE49-F238E27FC236}">
                <a16:creationId xmlns:a16="http://schemas.microsoft.com/office/drawing/2014/main" id="{8E63F592-D016-7DBC-D28B-79FE301111F7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总结：看哪，上帝的仆人</a:t>
            </a:r>
          </a:p>
        </p:txBody>
      </p:sp>
      <p:sp>
        <p:nvSpPr>
          <p:cNvPr id="300" name="Inhaltsplatzhalter 2">
            <a:extLst>
              <a:ext uri="{FF2B5EF4-FFF2-40B4-BE49-F238E27FC236}">
                <a16:creationId xmlns:a16="http://schemas.microsoft.com/office/drawing/2014/main" id="{9CD897B4-7900-6C6B-94D6-3D1A8F9C2027}"/>
              </a:ext>
            </a:extLst>
          </p:cNvPr>
          <p:cNvSpPr txBox="1"/>
          <p:nvPr/>
        </p:nvSpPr>
        <p:spPr>
          <a:xfrm>
            <a:off x="379101" y="1415845"/>
            <a:ext cx="8385798" cy="535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今天在显现期第一主日「看哪，上帝的仆人」。</a:t>
            </a:r>
          </a:p>
        </p:txBody>
      </p:sp>
      <p:pic>
        <p:nvPicPr>
          <p:cNvPr id="301" name="影像" descr="影像">
            <a:extLst>
              <a:ext uri="{FF2B5EF4-FFF2-40B4-BE49-F238E27FC236}">
                <a16:creationId xmlns:a16="http://schemas.microsoft.com/office/drawing/2014/main" id="{B079643D-5384-D596-920A-B267AC400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02" y="2089680"/>
            <a:ext cx="8570796" cy="44231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3866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277D8-8975-9FB0-F447-C4C7382B7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图片 8" descr="图片 8">
            <a:extLst>
              <a:ext uri="{FF2B5EF4-FFF2-40B4-BE49-F238E27FC236}">
                <a16:creationId xmlns:a16="http://schemas.microsoft.com/office/drawing/2014/main" id="{DD3E59D9-7954-2908-3C79-86CD6BE3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itel 1">
            <a:extLst>
              <a:ext uri="{FF2B5EF4-FFF2-40B4-BE49-F238E27FC236}">
                <a16:creationId xmlns:a16="http://schemas.microsoft.com/office/drawing/2014/main" id="{74D0347F-D888-F543-4197-786A34D3D847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总结：看哪，上帝的仆人</a:t>
            </a:r>
          </a:p>
        </p:txBody>
      </p:sp>
      <p:sp>
        <p:nvSpPr>
          <p:cNvPr id="307" name="Inhaltsplatzhalter 2">
            <a:extLst>
              <a:ext uri="{FF2B5EF4-FFF2-40B4-BE49-F238E27FC236}">
                <a16:creationId xmlns:a16="http://schemas.microsoft.com/office/drawing/2014/main" id="{AFC88D9B-D9DA-A31C-23B9-C6B6231155E4}"/>
              </a:ext>
            </a:extLst>
          </p:cNvPr>
          <p:cNvSpPr txBox="1"/>
          <p:nvPr/>
        </p:nvSpPr>
        <p:spPr>
          <a:xfrm>
            <a:off x="379101" y="1415845"/>
            <a:ext cx="4335598" cy="275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耶稣受洗开始，看见事奉的起点，不是工作，不是能力，也不是成就，而是身份──「这是我的爱子，我所喜悦的。」。</a:t>
            </a:r>
          </a:p>
        </p:txBody>
      </p:sp>
      <p:pic>
        <p:nvPicPr>
          <p:cNvPr id="308" name="影像" descr="影像">
            <a:extLst>
              <a:ext uri="{FF2B5EF4-FFF2-40B4-BE49-F238E27FC236}">
                <a16:creationId xmlns:a16="http://schemas.microsoft.com/office/drawing/2014/main" id="{8BEA5C07-E585-FB72-6687-6192E82D6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610" y="1357766"/>
            <a:ext cx="2499566" cy="53056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863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521FF-C6A9-145E-A9A6-644737349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图片 8" descr="图片 8">
            <a:extLst>
              <a:ext uri="{FF2B5EF4-FFF2-40B4-BE49-F238E27FC236}">
                <a16:creationId xmlns:a16="http://schemas.microsoft.com/office/drawing/2014/main" id="{EC3B340C-A5D8-9C2F-EFE6-62EC4A46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itel 1">
            <a:extLst>
              <a:ext uri="{FF2B5EF4-FFF2-40B4-BE49-F238E27FC236}">
                <a16:creationId xmlns:a16="http://schemas.microsoft.com/office/drawing/2014/main" id="{AEBE55AB-44F4-B45E-A006-5F990A30176B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总结：看哪，上帝的仆人</a:t>
            </a:r>
          </a:p>
        </p:txBody>
      </p:sp>
      <p:sp>
        <p:nvSpPr>
          <p:cNvPr id="314" name="Inhaltsplatzhalter 2">
            <a:extLst>
              <a:ext uri="{FF2B5EF4-FFF2-40B4-BE49-F238E27FC236}">
                <a16:creationId xmlns:a16="http://schemas.microsoft.com/office/drawing/2014/main" id="{49D6A03B-FDA1-7371-BE44-8C01771D638D}"/>
              </a:ext>
            </a:extLst>
          </p:cNvPr>
          <p:cNvSpPr txBox="1"/>
          <p:nvPr/>
        </p:nvSpPr>
        <p:spPr>
          <a:xfrm>
            <a:off x="379101" y="1415846"/>
            <a:ext cx="8385798" cy="4103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在以赛亚书中，我们看见上帝仆人的样式：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不喧嚷、不张扬、不以果效论成败，却凭着信实，把公理传开；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即使看不见成果、遭遇反对，也不灰心、不丧胆。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真正作工的不是仆人，而是那位创造天地、赐生命的上帝。仆人只是被呼召、被扶持、被使用，将人带到上帝面前。</a:t>
            </a:r>
          </a:p>
        </p:txBody>
      </p:sp>
    </p:spTree>
    <p:extLst>
      <p:ext uri="{BB962C8B-B14F-4D97-AF65-F5344CB8AC3E}">
        <p14:creationId xmlns:p14="http://schemas.microsoft.com/office/powerpoint/2010/main" val="780497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A7253-9CA2-1444-A38C-062642933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图片 8" descr="图片 8">
            <a:extLst>
              <a:ext uri="{FF2B5EF4-FFF2-40B4-BE49-F238E27FC236}">
                <a16:creationId xmlns:a16="http://schemas.microsoft.com/office/drawing/2014/main" id="{DD544D1D-C215-42B8-6143-92BB5440D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Titel 1">
            <a:extLst>
              <a:ext uri="{FF2B5EF4-FFF2-40B4-BE49-F238E27FC236}">
                <a16:creationId xmlns:a16="http://schemas.microsoft.com/office/drawing/2014/main" id="{11E60D11-9F79-3B00-D149-FC82A537FF3E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总结：看哪，上帝的仆人</a:t>
            </a:r>
          </a:p>
        </p:txBody>
      </p:sp>
      <p:sp>
        <p:nvSpPr>
          <p:cNvPr id="320" name="Inhaltsplatzhalter 2">
            <a:extLst>
              <a:ext uri="{FF2B5EF4-FFF2-40B4-BE49-F238E27FC236}">
                <a16:creationId xmlns:a16="http://schemas.microsoft.com/office/drawing/2014/main" id="{59180DEB-FB22-1D8E-641A-913CB54C67BD}"/>
              </a:ext>
            </a:extLst>
          </p:cNvPr>
          <p:cNvSpPr txBox="1"/>
          <p:nvPr/>
        </p:nvSpPr>
        <p:spPr>
          <a:xfrm>
            <a:off x="379101" y="1415846"/>
            <a:ext cx="8385798" cy="2174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在耶稣基督身上，我们看见仆人的榜样──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不是荣耀神学的成功与掌声，而是十字架的道路。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那是在走着「被讨厌的勇气」。</a:t>
            </a:r>
          </a:p>
        </p:txBody>
      </p:sp>
    </p:spTree>
    <p:extLst>
      <p:ext uri="{BB962C8B-B14F-4D97-AF65-F5344CB8AC3E}">
        <p14:creationId xmlns:p14="http://schemas.microsoft.com/office/powerpoint/2010/main" val="399806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27213-CAD6-3B5C-D10F-8E299F79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图片 8" descr="图片 8">
            <a:extLst>
              <a:ext uri="{FF2B5EF4-FFF2-40B4-BE49-F238E27FC236}">
                <a16:creationId xmlns:a16="http://schemas.microsoft.com/office/drawing/2014/main" id="{0F41B3A1-8DD6-BC46-D658-83BAC935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 1">
            <a:extLst>
              <a:ext uri="{FF2B5EF4-FFF2-40B4-BE49-F238E27FC236}">
                <a16:creationId xmlns:a16="http://schemas.microsoft.com/office/drawing/2014/main" id="{00FB29A3-D80B-5925-1FBE-7812B8BD3214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62" name="Inhaltsplatzhalter 2">
            <a:extLst>
              <a:ext uri="{FF2B5EF4-FFF2-40B4-BE49-F238E27FC236}">
                <a16:creationId xmlns:a16="http://schemas.microsoft.com/office/drawing/2014/main" id="{A3F380EF-239A-E2A2-AB74-FF3D8AF81E07}"/>
              </a:ext>
            </a:extLst>
          </p:cNvPr>
          <p:cNvSpPr txBox="1"/>
          <p:nvPr/>
        </p:nvSpPr>
        <p:spPr>
          <a:xfrm>
            <a:off x="379101" y="1415846"/>
            <a:ext cx="8385798" cy="38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耶稣开始出来传道。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虽然我们不一定要当传道人，但耶稣事奉的态度，也是我们每一个基督徒事奉的榜样。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会友大会，选出新一年的执事，然后又会重新招募新一年的事奉人员。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求主激励大家的事奉心志，也向耶稣基督作仆人的榜样学习。</a:t>
            </a:r>
          </a:p>
        </p:txBody>
      </p:sp>
    </p:spTree>
    <p:extLst>
      <p:ext uri="{BB962C8B-B14F-4D97-AF65-F5344CB8AC3E}">
        <p14:creationId xmlns:p14="http://schemas.microsoft.com/office/powerpoint/2010/main" val="1699504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C52B-1B73-C0A6-DF53-1BD7960BA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图片 8" descr="图片 8">
            <a:extLst>
              <a:ext uri="{FF2B5EF4-FFF2-40B4-BE49-F238E27FC236}">
                <a16:creationId xmlns:a16="http://schemas.microsoft.com/office/drawing/2014/main" id="{A02D5E29-EC28-D6BC-9959-E2BCC4B71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Titel 1">
            <a:extLst>
              <a:ext uri="{FF2B5EF4-FFF2-40B4-BE49-F238E27FC236}">
                <a16:creationId xmlns:a16="http://schemas.microsoft.com/office/drawing/2014/main" id="{697DD9E7-025D-A867-D6FC-E58E60A4A61D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总结：看哪，上帝的仆人</a:t>
            </a:r>
          </a:p>
        </p:txBody>
      </p:sp>
      <p:sp>
        <p:nvSpPr>
          <p:cNvPr id="326" name="Inhaltsplatzhalter 2">
            <a:extLst>
              <a:ext uri="{FF2B5EF4-FFF2-40B4-BE49-F238E27FC236}">
                <a16:creationId xmlns:a16="http://schemas.microsoft.com/office/drawing/2014/main" id="{AC57B5DE-0B34-B79C-AB59-2936FB39F7A8}"/>
              </a:ext>
            </a:extLst>
          </p:cNvPr>
          <p:cNvSpPr txBox="1"/>
          <p:nvPr/>
        </p:nvSpPr>
        <p:spPr>
          <a:xfrm>
            <a:off x="379101" y="1415846"/>
            <a:ext cx="8385798" cy="335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亲爱的弟兄姐妹，在新的一年，当教会要选立执事、招募事奉人员的时候，愿我们不是问：「我能做什么？」、「我有多少能力？」、「有没有掌声？」</a:t>
            </a:r>
          </a:p>
          <a:p>
            <a:pPr marL="556910" lvl="1" indent="-289029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883"/>
              <a:t>而是先问：「我是否愿意成为上帝的仆人？」是否愿意单单回应祂的爱，忠心地作上帝的仆人，让上帝亲自成就一切。</a:t>
            </a:r>
          </a:p>
        </p:txBody>
      </p:sp>
    </p:spTree>
    <p:extLst>
      <p:ext uri="{BB962C8B-B14F-4D97-AF65-F5344CB8AC3E}">
        <p14:creationId xmlns:p14="http://schemas.microsoft.com/office/powerpoint/2010/main" val="283782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E7F26-721E-0EC6-0853-506A5F98B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图片 8" descr="图片 8">
            <a:extLst>
              <a:ext uri="{FF2B5EF4-FFF2-40B4-BE49-F238E27FC236}">
                <a16:creationId xmlns:a16="http://schemas.microsoft.com/office/drawing/2014/main" id="{368F31B3-5100-94D8-9AE9-7B998BE6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el 1">
            <a:extLst>
              <a:ext uri="{FF2B5EF4-FFF2-40B4-BE49-F238E27FC236}">
                <a16:creationId xmlns:a16="http://schemas.microsoft.com/office/drawing/2014/main" id="{E43FADC3-AC55-FB68-B33D-DDCF048BAB62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上帝的爱子</a:t>
            </a:r>
          </a:p>
        </p:txBody>
      </p:sp>
      <p:sp>
        <p:nvSpPr>
          <p:cNvPr id="168" name="Inhaltsplatzhalter 2">
            <a:extLst>
              <a:ext uri="{FF2B5EF4-FFF2-40B4-BE49-F238E27FC236}">
                <a16:creationId xmlns:a16="http://schemas.microsoft.com/office/drawing/2014/main" id="{552FAD18-5E43-8160-223F-7DD41DC9E3A6}"/>
              </a:ext>
            </a:extLst>
          </p:cNvPr>
          <p:cNvSpPr txBox="1"/>
          <p:nvPr/>
        </p:nvSpPr>
        <p:spPr>
          <a:xfrm>
            <a:off x="379101" y="1415845"/>
            <a:ext cx="8385798" cy="262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太3:13-17，我们看到耶稣传道之先，祂来到约旦河受洗，但那不是悔改的洗，而是天父借着这洗礼，从天上降下圣灵，并有声音说：「这是我的爱子，我所喜爱的。」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耶稣作为受膏者的仪式。（徒10:37-38）</a:t>
            </a:r>
          </a:p>
        </p:txBody>
      </p:sp>
    </p:spTree>
    <p:extLst>
      <p:ext uri="{BB962C8B-B14F-4D97-AF65-F5344CB8AC3E}">
        <p14:creationId xmlns:p14="http://schemas.microsoft.com/office/powerpoint/2010/main" val="188664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018BF-C477-A9DA-76EC-F600DC2C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图片 8" descr="图片 8">
            <a:extLst>
              <a:ext uri="{FF2B5EF4-FFF2-40B4-BE49-F238E27FC236}">
                <a16:creationId xmlns:a16="http://schemas.microsoft.com/office/drawing/2014/main" id="{C3BB7102-4176-5842-93BF-C1AC1CCC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el 1">
            <a:extLst>
              <a:ext uri="{FF2B5EF4-FFF2-40B4-BE49-F238E27FC236}">
                <a16:creationId xmlns:a16="http://schemas.microsoft.com/office/drawing/2014/main" id="{BDD62DA6-8C2A-774A-4A3A-BE66B0DA286A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上帝的爱子</a:t>
            </a:r>
          </a:p>
        </p:txBody>
      </p:sp>
      <p:sp>
        <p:nvSpPr>
          <p:cNvPr id="174" name="Inhaltsplatzhalter 2">
            <a:extLst>
              <a:ext uri="{FF2B5EF4-FFF2-40B4-BE49-F238E27FC236}">
                <a16:creationId xmlns:a16="http://schemas.microsoft.com/office/drawing/2014/main" id="{D7996D2A-263C-0C66-6B07-72F508ABE598}"/>
              </a:ext>
            </a:extLst>
          </p:cNvPr>
          <p:cNvSpPr txBox="1"/>
          <p:nvPr/>
        </p:nvSpPr>
        <p:spPr>
          <a:xfrm>
            <a:off x="379101" y="1415846"/>
            <a:ext cx="8385798" cy="3001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我们怎样开始事奉？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44"/>
          </a:p>
          <a:p>
            <a:pPr lvl="2"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不是由于教会有许多工作。</a:t>
            </a:r>
          </a:p>
          <a:p>
            <a:pPr lvl="2"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不是因为有人邀请，不好推辞。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更不是要显出自己的能力，让人赏识。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得从人而来的赞赏。</a:t>
            </a:r>
          </a:p>
        </p:txBody>
      </p:sp>
    </p:spTree>
    <p:extLst>
      <p:ext uri="{BB962C8B-B14F-4D97-AF65-F5344CB8AC3E}">
        <p14:creationId xmlns:p14="http://schemas.microsoft.com/office/powerpoint/2010/main" val="75739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8DD71-8C22-D067-4BAF-3275CBE0F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图片 8" descr="图片 8">
            <a:extLst>
              <a:ext uri="{FF2B5EF4-FFF2-40B4-BE49-F238E27FC236}">
                <a16:creationId xmlns:a16="http://schemas.microsoft.com/office/drawing/2014/main" id="{11F7FF98-7127-FC8D-F96F-2E98FF810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itel 1">
            <a:extLst>
              <a:ext uri="{FF2B5EF4-FFF2-40B4-BE49-F238E27FC236}">
                <a16:creationId xmlns:a16="http://schemas.microsoft.com/office/drawing/2014/main" id="{A2161E34-0058-A2CC-0170-D9B4836E4FF6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上帝的爱子</a:t>
            </a:r>
          </a:p>
        </p:txBody>
      </p:sp>
      <p:sp>
        <p:nvSpPr>
          <p:cNvPr id="180" name="Inhaltsplatzhalter 2">
            <a:extLst>
              <a:ext uri="{FF2B5EF4-FFF2-40B4-BE49-F238E27FC236}">
                <a16:creationId xmlns:a16="http://schemas.microsoft.com/office/drawing/2014/main" id="{65BCAC9F-7345-DEA1-0B36-A7D91A2AF471}"/>
              </a:ext>
            </a:extLst>
          </p:cNvPr>
          <p:cNvSpPr txBox="1"/>
          <p:nvPr/>
        </p:nvSpPr>
        <p:spPr>
          <a:xfrm>
            <a:off x="379101" y="1415845"/>
            <a:ext cx="8385798" cy="325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我们开始事奉，源于我们的身份，源于上帝的爱。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「12凡接纳他的，就是信他名的人，他就赐他们权柄作神的儿女。」（约1:12）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不是借着事奉，借着善工，换取救恩，换取上帝的关注，换取上帝的爱。</a:t>
            </a:r>
          </a:p>
        </p:txBody>
      </p:sp>
    </p:spTree>
    <p:extLst>
      <p:ext uri="{BB962C8B-B14F-4D97-AF65-F5344CB8AC3E}">
        <p14:creationId xmlns:p14="http://schemas.microsoft.com/office/powerpoint/2010/main" val="212262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3CEE2-AE07-2492-F5D5-86BD0BF8C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图片 8" descr="图片 8">
            <a:extLst>
              <a:ext uri="{FF2B5EF4-FFF2-40B4-BE49-F238E27FC236}">
                <a16:creationId xmlns:a16="http://schemas.microsoft.com/office/drawing/2014/main" id="{D6C365D6-BEE7-71AB-03DF-9E0DA47F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itel 1">
            <a:extLst>
              <a:ext uri="{FF2B5EF4-FFF2-40B4-BE49-F238E27FC236}">
                <a16:creationId xmlns:a16="http://schemas.microsoft.com/office/drawing/2014/main" id="{EA7B7D12-E288-B298-241E-26902C17B547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上帝的爱子</a:t>
            </a:r>
          </a:p>
        </p:txBody>
      </p:sp>
      <p:sp>
        <p:nvSpPr>
          <p:cNvPr id="186" name="Inhaltsplatzhalter 2">
            <a:extLst>
              <a:ext uri="{FF2B5EF4-FFF2-40B4-BE49-F238E27FC236}">
                <a16:creationId xmlns:a16="http://schemas.microsoft.com/office/drawing/2014/main" id="{618CED57-0273-B4B3-E0D9-DFE7E53CF2F7}"/>
              </a:ext>
            </a:extLst>
          </p:cNvPr>
          <p:cNvSpPr txBox="1"/>
          <p:nvPr/>
        </p:nvSpPr>
        <p:spPr>
          <a:xfrm>
            <a:off x="379101" y="1415846"/>
            <a:ext cx="8385798" cy="104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当我们有着这身份，感受到这样的爱的时候，我们想事奉上帝，回报耶稣基督的恩情。</a:t>
            </a:r>
          </a:p>
        </p:txBody>
      </p:sp>
    </p:spTree>
    <p:extLst>
      <p:ext uri="{BB962C8B-B14F-4D97-AF65-F5344CB8AC3E}">
        <p14:creationId xmlns:p14="http://schemas.microsoft.com/office/powerpoint/2010/main" val="364397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0B46D-48BB-DF34-9073-E3CF45E53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图片 8" descr="图片 8">
            <a:extLst>
              <a:ext uri="{FF2B5EF4-FFF2-40B4-BE49-F238E27FC236}">
                <a16:creationId xmlns:a16="http://schemas.microsoft.com/office/drawing/2014/main" id="{150EFEFB-FA65-BF22-3D96-3E0D1B43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itel 1">
            <a:extLst>
              <a:ext uri="{FF2B5EF4-FFF2-40B4-BE49-F238E27FC236}">
                <a16:creationId xmlns:a16="http://schemas.microsoft.com/office/drawing/2014/main" id="{9824C4F8-1A68-521D-AB39-5F810A9F12B8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上帝的仆人</a:t>
            </a:r>
          </a:p>
        </p:txBody>
      </p:sp>
      <p:sp>
        <p:nvSpPr>
          <p:cNvPr id="192" name="Inhaltsplatzhalter 2">
            <a:extLst>
              <a:ext uri="{FF2B5EF4-FFF2-40B4-BE49-F238E27FC236}">
                <a16:creationId xmlns:a16="http://schemas.microsoft.com/office/drawing/2014/main" id="{42BEE6FE-ECFD-BDB0-2A85-CBA8930B16FE}"/>
              </a:ext>
            </a:extLst>
          </p:cNvPr>
          <p:cNvSpPr txBox="1"/>
          <p:nvPr/>
        </p:nvSpPr>
        <p:spPr>
          <a:xfrm>
            <a:off x="379101" y="1415845"/>
            <a:ext cx="8385798" cy="384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以赛亚书的第一首仆人之歌，这仆人是谁？</a:t>
            </a:r>
          </a:p>
          <a:p>
            <a:pPr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先知以赛亚自己；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归回以色列，立志过圣洁生活的以色列人；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预表了耶稣基督的仆人榜样；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使徒保罗也以「仆人」自居；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也可以是那些愿意回应呼召，服事上帝的人。</a:t>
            </a:r>
          </a:p>
        </p:txBody>
      </p:sp>
    </p:spTree>
    <p:extLst>
      <p:ext uri="{BB962C8B-B14F-4D97-AF65-F5344CB8AC3E}">
        <p14:creationId xmlns:p14="http://schemas.microsoft.com/office/powerpoint/2010/main" val="113962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120BE-4971-565C-A310-AE28DD0CB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图片 8" descr="图片 8">
            <a:extLst>
              <a:ext uri="{FF2B5EF4-FFF2-40B4-BE49-F238E27FC236}">
                <a16:creationId xmlns:a16="http://schemas.microsoft.com/office/drawing/2014/main" id="{EE7ED1CA-24AB-9701-43FA-F3E56CBA0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itel 1">
            <a:extLst>
              <a:ext uri="{FF2B5EF4-FFF2-40B4-BE49-F238E27FC236}">
                <a16:creationId xmlns:a16="http://schemas.microsoft.com/office/drawing/2014/main" id="{6B5EB45E-94CD-61F0-E182-1B259BD92861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上帝的仆人</a:t>
            </a:r>
          </a:p>
        </p:txBody>
      </p:sp>
      <p:sp>
        <p:nvSpPr>
          <p:cNvPr id="198" name="Inhaltsplatzhalter 2">
            <a:extLst>
              <a:ext uri="{FF2B5EF4-FFF2-40B4-BE49-F238E27FC236}">
                <a16:creationId xmlns:a16="http://schemas.microsoft.com/office/drawing/2014/main" id="{F6A7D969-F46F-90E3-D81D-48E03966F84C}"/>
              </a:ext>
            </a:extLst>
          </p:cNvPr>
          <p:cNvSpPr txBox="1"/>
          <p:nvPr/>
        </p:nvSpPr>
        <p:spPr>
          <a:xfrm>
            <a:off x="379101" y="1415845"/>
            <a:ext cx="8385798" cy="446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我们愿意成为上帝的仆人吗？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</a:p>
          <a:p>
            <a:pPr lvl="2" defTabSz="250022">
              <a:lnSpc>
                <a:spcPct val="125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12"/>
              <a:t>「 1看哪，我的仆人，我所扶持、所拣选、心里所喜悦的！我已将我的灵赐给他，他必将公理传给万邦。2他不喧嚷，不扬声，也不使街上听见他的声音。3压伤的芦苇，他不折断；将残的灯火，他不吹灭。他凭信实将公理传开。4他不灰心，也不丧胆，直到他在地上设立公理；众海岛都等候他的训诲。」（赛42:1-4）</a:t>
            </a:r>
          </a:p>
        </p:txBody>
      </p:sp>
    </p:spTree>
    <p:extLst>
      <p:ext uri="{BB962C8B-B14F-4D97-AF65-F5344CB8AC3E}">
        <p14:creationId xmlns:p14="http://schemas.microsoft.com/office/powerpoint/2010/main" val="154260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1124</Words>
  <Application>Microsoft Office PowerPoint</Application>
  <PresentationFormat>Bildschirmpräsentation (4:3)</PresentationFormat>
  <Paragraphs>175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1051</cp:revision>
  <dcterms:created xsi:type="dcterms:W3CDTF">2023-03-17T14:22:59Z</dcterms:created>
  <dcterms:modified xsi:type="dcterms:W3CDTF">2026-01-22T00:28:17Z</dcterms:modified>
</cp:coreProperties>
</file>