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239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77415" autoAdjust="0"/>
  </p:normalViewPr>
  <p:slideViewPr>
    <p:cSldViewPr snapToGrid="0">
      <p:cViewPr varScale="1">
        <p:scale>
          <a:sx n="125" d="100"/>
          <a:sy n="125" d="100"/>
        </p:scale>
        <p:origin x="27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2026/1/8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6420-F873-AE76-293D-2868D2AD6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extLst>
              <a:ext uri="{FF2B5EF4-FFF2-40B4-BE49-F238E27FC236}">
                <a16:creationId xmlns:a16="http://schemas.microsoft.com/office/drawing/2014/main" id="{1387BEF6-9DEF-47AD-C1D5-00A9AD169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04D8EB01-0E18-914F-D056-1EBD76B62B7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0726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7FB-F161-C8D7-29F6-7EA53445E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extLst>
              <a:ext uri="{FF2B5EF4-FFF2-40B4-BE49-F238E27FC236}">
                <a16:creationId xmlns:a16="http://schemas.microsoft.com/office/drawing/2014/main" id="{4746432B-56B6-B443-EC0C-91F5925CB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>
            <a:extLst>
              <a:ext uri="{FF2B5EF4-FFF2-40B4-BE49-F238E27FC236}">
                <a16:creationId xmlns:a16="http://schemas.microsoft.com/office/drawing/2014/main" id="{DF7D3941-6C7C-5514-9107-77B803828F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718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9C7B-1E9C-221E-7A03-9C22F3AA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>
            <a:extLst>
              <a:ext uri="{FF2B5EF4-FFF2-40B4-BE49-F238E27FC236}">
                <a16:creationId xmlns:a16="http://schemas.microsoft.com/office/drawing/2014/main" id="{5BDC70E7-678D-2576-CF39-6DEA92DE9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>
            <a:extLst>
              <a:ext uri="{FF2B5EF4-FFF2-40B4-BE49-F238E27FC236}">
                <a16:creationId xmlns:a16="http://schemas.microsoft.com/office/drawing/2014/main" id="{A81BD734-ABE8-3746-ACF7-C904775FD2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4012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987A4-33B1-88C9-207C-7985CD87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>
            <a:extLst>
              <a:ext uri="{FF2B5EF4-FFF2-40B4-BE49-F238E27FC236}">
                <a16:creationId xmlns:a16="http://schemas.microsoft.com/office/drawing/2014/main" id="{B21EBA03-AAF0-D9A3-3599-BB167795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>
            <a:extLst>
              <a:ext uri="{FF2B5EF4-FFF2-40B4-BE49-F238E27FC236}">
                <a16:creationId xmlns:a16="http://schemas.microsoft.com/office/drawing/2014/main" id="{21587D1E-84A7-576E-9192-A9EC16DFF97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206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659FC-2F75-8915-203A-72F66E0BD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>
            <a:extLst>
              <a:ext uri="{FF2B5EF4-FFF2-40B4-BE49-F238E27FC236}">
                <a16:creationId xmlns:a16="http://schemas.microsoft.com/office/drawing/2014/main" id="{FE6C0571-3D72-750D-4A73-000F302BA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>
            <a:extLst>
              <a:ext uri="{FF2B5EF4-FFF2-40B4-BE49-F238E27FC236}">
                <a16:creationId xmlns:a16="http://schemas.microsoft.com/office/drawing/2014/main" id="{BD3A6962-57E7-EE3E-62C5-E35C22BBB5E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72219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D213B-0555-99B0-9C4F-4524908FB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>
            <a:extLst>
              <a:ext uri="{FF2B5EF4-FFF2-40B4-BE49-F238E27FC236}">
                <a16:creationId xmlns:a16="http://schemas.microsoft.com/office/drawing/2014/main" id="{229CA44D-4E3B-0DD6-1D8E-BF262D47F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>
            <a:extLst>
              <a:ext uri="{FF2B5EF4-FFF2-40B4-BE49-F238E27FC236}">
                <a16:creationId xmlns:a16="http://schemas.microsoft.com/office/drawing/2014/main" id="{A547E523-A738-F38F-1585-4E1E2F5A3ED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6556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230AF-F139-BC87-B532-4197791C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>
            <a:extLst>
              <a:ext uri="{FF2B5EF4-FFF2-40B4-BE49-F238E27FC236}">
                <a16:creationId xmlns:a16="http://schemas.microsoft.com/office/drawing/2014/main" id="{AA703940-A514-D4A1-0802-AEBD49D44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>
            <a:extLst>
              <a:ext uri="{FF2B5EF4-FFF2-40B4-BE49-F238E27FC236}">
                <a16:creationId xmlns:a16="http://schemas.microsoft.com/office/drawing/2014/main" id="{C1FF7EB3-AD54-7D59-FA99-7575910E04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82702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8013-A9B5-9588-593A-3FA3AFA01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>
            <a:extLst>
              <a:ext uri="{FF2B5EF4-FFF2-40B4-BE49-F238E27FC236}">
                <a16:creationId xmlns:a16="http://schemas.microsoft.com/office/drawing/2014/main" id="{0CBECEC4-D910-0641-4A24-2D6455FC9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>
            <a:extLst>
              <a:ext uri="{FF2B5EF4-FFF2-40B4-BE49-F238E27FC236}">
                <a16:creationId xmlns:a16="http://schemas.microsoft.com/office/drawing/2014/main" id="{0E02F13E-7D73-5127-D937-863C47EFA0C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0242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52D08-E7EE-10DA-4571-7EA7FF429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>
            <a:extLst>
              <a:ext uri="{FF2B5EF4-FFF2-40B4-BE49-F238E27FC236}">
                <a16:creationId xmlns:a16="http://schemas.microsoft.com/office/drawing/2014/main" id="{36B4B3E3-2FC3-83D9-E608-AFBE467AC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>
            <a:extLst>
              <a:ext uri="{FF2B5EF4-FFF2-40B4-BE49-F238E27FC236}">
                <a16:creationId xmlns:a16="http://schemas.microsoft.com/office/drawing/2014/main" id="{1D66BAD1-4779-01C0-F2FA-52AA7DDFBA3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5512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AAD6-808C-E0E2-7976-DB27B9848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>
            <a:extLst>
              <a:ext uri="{FF2B5EF4-FFF2-40B4-BE49-F238E27FC236}">
                <a16:creationId xmlns:a16="http://schemas.microsoft.com/office/drawing/2014/main" id="{4AFB0684-B2FE-9641-9B0A-11C7C43AE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>
            <a:extLst>
              <a:ext uri="{FF2B5EF4-FFF2-40B4-BE49-F238E27FC236}">
                <a16:creationId xmlns:a16="http://schemas.microsoft.com/office/drawing/2014/main" id="{336EFF66-D18E-37D1-A27A-7636C1AE513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87387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180B-0A28-9576-D267-0C916C9FA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>
            <a:extLst>
              <a:ext uri="{FF2B5EF4-FFF2-40B4-BE49-F238E27FC236}">
                <a16:creationId xmlns:a16="http://schemas.microsoft.com/office/drawing/2014/main" id="{D6918D13-A5F7-C06A-8308-C99227C5F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>
            <a:extLst>
              <a:ext uri="{FF2B5EF4-FFF2-40B4-BE49-F238E27FC236}">
                <a16:creationId xmlns:a16="http://schemas.microsoft.com/office/drawing/2014/main" id="{37ECCD77-097B-5DA0-08FC-DD96637CA7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6258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3660-A0A2-CA53-3DD5-6DE5E213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>
            <a:extLst>
              <a:ext uri="{FF2B5EF4-FFF2-40B4-BE49-F238E27FC236}">
                <a16:creationId xmlns:a16="http://schemas.microsoft.com/office/drawing/2014/main" id="{9DFF9A2F-0BF0-11A7-5F06-D8419CA06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3E7D95BB-BDA1-48B7-AC45-04C2DFD08EE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16833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58ED6-887B-5C0D-5650-B3BED95D1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>
            <a:extLst>
              <a:ext uri="{FF2B5EF4-FFF2-40B4-BE49-F238E27FC236}">
                <a16:creationId xmlns:a16="http://schemas.microsoft.com/office/drawing/2014/main" id="{2BF4C198-1FC7-06B2-21D7-90E5DAE0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>
            <a:extLst>
              <a:ext uri="{FF2B5EF4-FFF2-40B4-BE49-F238E27FC236}">
                <a16:creationId xmlns:a16="http://schemas.microsoft.com/office/drawing/2014/main" id="{9AFD0F71-CDBF-B154-2328-B50CD49A18B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6663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FE2A-9BF9-0331-B235-47CFA156F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>
            <a:extLst>
              <a:ext uri="{FF2B5EF4-FFF2-40B4-BE49-F238E27FC236}">
                <a16:creationId xmlns:a16="http://schemas.microsoft.com/office/drawing/2014/main" id="{7CF6BC5F-2325-8BA6-0697-C0392BC7F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>
            <a:extLst>
              <a:ext uri="{FF2B5EF4-FFF2-40B4-BE49-F238E27FC236}">
                <a16:creationId xmlns:a16="http://schemas.microsoft.com/office/drawing/2014/main" id="{264683B5-1465-10AE-2044-12990BE506A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664330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3D950-7007-A854-6D21-4E7796D9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>
            <a:extLst>
              <a:ext uri="{FF2B5EF4-FFF2-40B4-BE49-F238E27FC236}">
                <a16:creationId xmlns:a16="http://schemas.microsoft.com/office/drawing/2014/main" id="{217A3CC7-AD3E-6BB8-3433-960CF6EFE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>
            <a:extLst>
              <a:ext uri="{FF2B5EF4-FFF2-40B4-BE49-F238E27FC236}">
                <a16:creationId xmlns:a16="http://schemas.microsoft.com/office/drawing/2014/main" id="{D48C4C36-73FD-6097-90A4-F6CBDBB63F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07895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1F31-2CCF-8B24-05CC-52F31B023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>
            <a:extLst>
              <a:ext uri="{FF2B5EF4-FFF2-40B4-BE49-F238E27FC236}">
                <a16:creationId xmlns:a16="http://schemas.microsoft.com/office/drawing/2014/main" id="{43AC08B6-E8C4-971B-9D18-EA0C70D71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>
            <a:extLst>
              <a:ext uri="{FF2B5EF4-FFF2-40B4-BE49-F238E27FC236}">
                <a16:creationId xmlns:a16="http://schemas.microsoft.com/office/drawing/2014/main" id="{323DAEC0-BDC8-4868-B4C5-68ADFEF3D9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30710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D68A9-8983-4904-15A2-F33715A7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>
            <a:extLst>
              <a:ext uri="{FF2B5EF4-FFF2-40B4-BE49-F238E27FC236}">
                <a16:creationId xmlns:a16="http://schemas.microsoft.com/office/drawing/2014/main" id="{EE449827-15E5-96B2-381B-93087FD8C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>
            <a:extLst>
              <a:ext uri="{FF2B5EF4-FFF2-40B4-BE49-F238E27FC236}">
                <a16:creationId xmlns:a16="http://schemas.microsoft.com/office/drawing/2014/main" id="{D17B93C9-C708-A960-1240-16C5E3EE56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9625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85E24-9B9A-2CF4-2ABB-074D208E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>
            <a:extLst>
              <a:ext uri="{FF2B5EF4-FFF2-40B4-BE49-F238E27FC236}">
                <a16:creationId xmlns:a16="http://schemas.microsoft.com/office/drawing/2014/main" id="{624216B0-B119-5F9D-5406-D1A0B2BF6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>
            <a:extLst>
              <a:ext uri="{FF2B5EF4-FFF2-40B4-BE49-F238E27FC236}">
                <a16:creationId xmlns:a16="http://schemas.microsoft.com/office/drawing/2014/main" id="{8A796151-5813-E4C9-540C-4F4A5FAD6BD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39762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4068-F6F9-A320-1EE9-E24CF2AF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>
            <a:extLst>
              <a:ext uri="{FF2B5EF4-FFF2-40B4-BE49-F238E27FC236}">
                <a16:creationId xmlns:a16="http://schemas.microsoft.com/office/drawing/2014/main" id="{8B51B91C-B144-A6D0-5CD1-85490BA2E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" name="Shape 301">
            <a:extLst>
              <a:ext uri="{FF2B5EF4-FFF2-40B4-BE49-F238E27FC236}">
                <a16:creationId xmlns:a16="http://schemas.microsoft.com/office/drawing/2014/main" id="{9A22DACC-A4CD-5254-21AA-23E5CFC77D7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25618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F364-39DF-62A1-6DAF-BB73EDD2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>
            <a:extLst>
              <a:ext uri="{FF2B5EF4-FFF2-40B4-BE49-F238E27FC236}">
                <a16:creationId xmlns:a16="http://schemas.microsoft.com/office/drawing/2014/main" id="{7A5BD497-F71F-165E-20C1-0C75063E8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>
            <a:extLst>
              <a:ext uri="{FF2B5EF4-FFF2-40B4-BE49-F238E27FC236}">
                <a16:creationId xmlns:a16="http://schemas.microsoft.com/office/drawing/2014/main" id="{5C7F55D1-DB62-049E-DFAA-9EC3F711959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83910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7331D-3706-8ED5-3697-B0E37534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>
            <a:extLst>
              <a:ext uri="{FF2B5EF4-FFF2-40B4-BE49-F238E27FC236}">
                <a16:creationId xmlns:a16="http://schemas.microsoft.com/office/drawing/2014/main" id="{E504FC44-F0E4-5F6A-69AB-D2409D003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>
            <a:extLst>
              <a:ext uri="{FF2B5EF4-FFF2-40B4-BE49-F238E27FC236}">
                <a16:creationId xmlns:a16="http://schemas.microsoft.com/office/drawing/2014/main" id="{C7440A54-799F-1167-20E0-D54FF07022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5761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AA3B-6D24-0B6B-C1DD-F136E774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>
            <a:extLst>
              <a:ext uri="{FF2B5EF4-FFF2-40B4-BE49-F238E27FC236}">
                <a16:creationId xmlns:a16="http://schemas.microsoft.com/office/drawing/2014/main" id="{B968A54F-820A-3869-AAC2-5BD65DD6B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>
            <a:extLst>
              <a:ext uri="{FF2B5EF4-FFF2-40B4-BE49-F238E27FC236}">
                <a16:creationId xmlns:a16="http://schemas.microsoft.com/office/drawing/2014/main" id="{A85B8D8F-4081-EAC2-8026-5BC5835E5F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54373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E78C1-A74B-E743-8F97-555524B6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>
            <a:extLst>
              <a:ext uri="{FF2B5EF4-FFF2-40B4-BE49-F238E27FC236}">
                <a16:creationId xmlns:a16="http://schemas.microsoft.com/office/drawing/2014/main" id="{6726C598-22C4-7178-A438-FC575121C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>
            <a:extLst>
              <a:ext uri="{FF2B5EF4-FFF2-40B4-BE49-F238E27FC236}">
                <a16:creationId xmlns:a16="http://schemas.microsoft.com/office/drawing/2014/main" id="{60BC9835-683E-42A2-0474-B87529AE32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37728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C582B-D0F4-7D3C-1C30-B708EC10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>
            <a:extLst>
              <a:ext uri="{FF2B5EF4-FFF2-40B4-BE49-F238E27FC236}">
                <a16:creationId xmlns:a16="http://schemas.microsoft.com/office/drawing/2014/main" id="{20A75D05-2B9E-40DD-3CB0-454F1067F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7" name="Shape 327">
            <a:extLst>
              <a:ext uri="{FF2B5EF4-FFF2-40B4-BE49-F238E27FC236}">
                <a16:creationId xmlns:a16="http://schemas.microsoft.com/office/drawing/2014/main" id="{33E288CA-4860-11CB-4BE3-176767F7EB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44150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685A-6CF8-580D-0948-30D51F2A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>
            <a:extLst>
              <a:ext uri="{FF2B5EF4-FFF2-40B4-BE49-F238E27FC236}">
                <a16:creationId xmlns:a16="http://schemas.microsoft.com/office/drawing/2014/main" id="{9A70D232-184C-3C2A-A611-66F769274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3" name="Shape 333">
            <a:extLst>
              <a:ext uri="{FF2B5EF4-FFF2-40B4-BE49-F238E27FC236}">
                <a16:creationId xmlns:a16="http://schemas.microsoft.com/office/drawing/2014/main" id="{79BF08B2-2D27-3BDC-FACE-765C515815C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81360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77DDC-B210-E62F-55C6-A63C6943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>
            <a:extLst>
              <a:ext uri="{FF2B5EF4-FFF2-40B4-BE49-F238E27FC236}">
                <a16:creationId xmlns:a16="http://schemas.microsoft.com/office/drawing/2014/main" id="{63362D5C-3C86-255F-73E9-69DFF5F0D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>
            <a:extLst>
              <a:ext uri="{FF2B5EF4-FFF2-40B4-BE49-F238E27FC236}">
                <a16:creationId xmlns:a16="http://schemas.microsoft.com/office/drawing/2014/main" id="{E01E968C-D20D-60CD-D975-E175277CDC7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63499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8BD9-9E31-8C95-342A-5D1A3DB5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>
            <a:extLst>
              <a:ext uri="{FF2B5EF4-FFF2-40B4-BE49-F238E27FC236}">
                <a16:creationId xmlns:a16="http://schemas.microsoft.com/office/drawing/2014/main" id="{C7CBCD18-C97B-A805-117E-742F28381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>
            <a:extLst>
              <a:ext uri="{FF2B5EF4-FFF2-40B4-BE49-F238E27FC236}">
                <a16:creationId xmlns:a16="http://schemas.microsoft.com/office/drawing/2014/main" id="{00FE5DAD-15CE-0FA0-3A4F-B24EAF98069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3449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EB6C0-BB07-D282-EF9A-8E3C3281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>
            <a:extLst>
              <a:ext uri="{FF2B5EF4-FFF2-40B4-BE49-F238E27FC236}">
                <a16:creationId xmlns:a16="http://schemas.microsoft.com/office/drawing/2014/main" id="{2107B86E-6994-34BE-4FF7-8D01B8E38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>
            <a:extLst>
              <a:ext uri="{FF2B5EF4-FFF2-40B4-BE49-F238E27FC236}">
                <a16:creationId xmlns:a16="http://schemas.microsoft.com/office/drawing/2014/main" id="{9BACBD5D-FEE7-2D46-FB48-510387201F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6636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FC2E3-F7D3-8290-ADF4-04A7C15CF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>
            <a:extLst>
              <a:ext uri="{FF2B5EF4-FFF2-40B4-BE49-F238E27FC236}">
                <a16:creationId xmlns:a16="http://schemas.microsoft.com/office/drawing/2014/main" id="{0F2F75B8-2882-ADD3-8BFB-09C38D873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>
            <a:extLst>
              <a:ext uri="{FF2B5EF4-FFF2-40B4-BE49-F238E27FC236}">
                <a16:creationId xmlns:a16="http://schemas.microsoft.com/office/drawing/2014/main" id="{7CEE8E3F-594F-0E80-5376-FACAC3173E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5961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0CC4-A41E-EEA5-F1B6-25B0CD62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>
            <a:extLst>
              <a:ext uri="{FF2B5EF4-FFF2-40B4-BE49-F238E27FC236}">
                <a16:creationId xmlns:a16="http://schemas.microsoft.com/office/drawing/2014/main" id="{3BE1319F-5F96-5D58-19F1-0FC78CEE4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>
            <a:extLst>
              <a:ext uri="{FF2B5EF4-FFF2-40B4-BE49-F238E27FC236}">
                <a16:creationId xmlns:a16="http://schemas.microsoft.com/office/drawing/2014/main" id="{168074F5-12B0-BD7B-905B-9104E7DFC0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5809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EAF09-7AE7-94AC-2571-F2B8B581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>
            <a:extLst>
              <a:ext uri="{FF2B5EF4-FFF2-40B4-BE49-F238E27FC236}">
                <a16:creationId xmlns:a16="http://schemas.microsoft.com/office/drawing/2014/main" id="{8EA7FCBF-745A-00E8-FF03-D567FC093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>
            <a:extLst>
              <a:ext uri="{FF2B5EF4-FFF2-40B4-BE49-F238E27FC236}">
                <a16:creationId xmlns:a16="http://schemas.microsoft.com/office/drawing/2014/main" id="{13FC4B10-CE13-EA7F-1454-08B69833CC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5340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2246-EF5E-0643-C8C9-F4482F53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>
            <a:extLst>
              <a:ext uri="{FF2B5EF4-FFF2-40B4-BE49-F238E27FC236}">
                <a16:creationId xmlns:a16="http://schemas.microsoft.com/office/drawing/2014/main" id="{B47B1A1F-1731-1E9E-183A-D38761D6D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>
            <a:extLst>
              <a:ext uri="{FF2B5EF4-FFF2-40B4-BE49-F238E27FC236}">
                <a16:creationId xmlns:a16="http://schemas.microsoft.com/office/drawing/2014/main" id="{1863ADE3-1AAA-19BF-A108-F65626638D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1371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AF866-4485-A73F-B892-66EEF494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>
            <a:extLst>
              <a:ext uri="{FF2B5EF4-FFF2-40B4-BE49-F238E27FC236}">
                <a16:creationId xmlns:a16="http://schemas.microsoft.com/office/drawing/2014/main" id="{1E4CF7A4-7A43-E491-0E73-E3A6F9496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1BEC17AE-EA17-67CC-38DE-F91B63BBC22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7028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6184E-C4EB-44C8-5C89-96D9497FA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13AF060D-FD44-A46C-6C61-A7A06C76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A66B74BF-5F77-FAA8-E1C1-C9D88EAE849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82A0DA6F-1F6D-F7FC-BA31-81E2DA6E6E2F}"/>
              </a:ext>
            </a:extLst>
          </p:cNvPr>
          <p:cNvSpPr txBox="1"/>
          <p:nvPr/>
        </p:nvSpPr>
        <p:spPr>
          <a:xfrm>
            <a:off x="44279" y="2427831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5906"/>
              <a:t>道成了肉身</a:t>
            </a:r>
          </a:p>
        </p:txBody>
      </p:sp>
      <p:sp>
        <p:nvSpPr>
          <p:cNvPr id="149" name="Inhaltsplatzhalter 2">
            <a:extLst>
              <a:ext uri="{FF2B5EF4-FFF2-40B4-BE49-F238E27FC236}">
                <a16:creationId xmlns:a16="http://schemas.microsoft.com/office/drawing/2014/main" id="{FEF470D0-6E49-54A7-3F18-768B191F0D7C}"/>
              </a:ext>
            </a:extLst>
          </p:cNvPr>
          <p:cNvSpPr txBox="1"/>
          <p:nvPr/>
        </p:nvSpPr>
        <p:spPr>
          <a:xfrm>
            <a:off x="45000" y="3692118"/>
            <a:ext cx="9054000" cy="167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讲道：陈永安 牧师</a:t>
            </a:r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经文：耶31:7-14；弗1:3-14；约1:10-18（和修本）</a:t>
            </a:r>
          </a:p>
        </p:txBody>
      </p:sp>
    </p:spTree>
    <p:extLst>
      <p:ext uri="{BB962C8B-B14F-4D97-AF65-F5344CB8AC3E}">
        <p14:creationId xmlns:p14="http://schemas.microsoft.com/office/powerpoint/2010/main" val="387033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8289-BA7A-310D-1EDE-C022D1B8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>
            <a:extLst>
              <a:ext uri="{FF2B5EF4-FFF2-40B4-BE49-F238E27FC236}">
                <a16:creationId xmlns:a16="http://schemas.microsoft.com/office/drawing/2014/main" id="{0A470DA0-9B04-94B3-9DF0-E98D444B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>
            <a:extLst>
              <a:ext uri="{FF2B5EF4-FFF2-40B4-BE49-F238E27FC236}">
                <a16:creationId xmlns:a16="http://schemas.microsoft.com/office/drawing/2014/main" id="{0718614A-D641-31C5-41F8-021D99D516F1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203" name="Inhaltsplatzhalter 2">
            <a:extLst>
              <a:ext uri="{FF2B5EF4-FFF2-40B4-BE49-F238E27FC236}">
                <a16:creationId xmlns:a16="http://schemas.microsoft.com/office/drawing/2014/main" id="{8F6C7E5D-1F10-E57A-5003-9E06C7F375E6}"/>
              </a:ext>
            </a:extLst>
          </p:cNvPr>
          <p:cNvSpPr txBox="1"/>
          <p:nvPr/>
        </p:nvSpPr>
        <p:spPr>
          <a:xfrm>
            <a:off x="379101" y="1415846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自古以来，人类都在追求长生不老，甚至希望透过锻练升仙成佛，都在追求一个脱离肉体限制的生命，自我的烦恼。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但「道成肉身」却是相反的，上帝取了一个有限的肉身，成为人，与人认同，经历人世间的种种，进到世人的烦恼里去，这是多么奇妙，多么反其道而行的事情。</a:t>
            </a:r>
          </a:p>
        </p:txBody>
      </p:sp>
    </p:spTree>
    <p:extLst>
      <p:ext uri="{BB962C8B-B14F-4D97-AF65-F5344CB8AC3E}">
        <p14:creationId xmlns:p14="http://schemas.microsoft.com/office/powerpoint/2010/main" val="405173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3FCEB-C467-7D32-C012-8D55A4B1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>
            <a:extLst>
              <a:ext uri="{FF2B5EF4-FFF2-40B4-BE49-F238E27FC236}">
                <a16:creationId xmlns:a16="http://schemas.microsoft.com/office/drawing/2014/main" id="{F51EE01F-F897-2E26-A679-8A437F2A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>
            <a:extLst>
              <a:ext uri="{FF2B5EF4-FFF2-40B4-BE49-F238E27FC236}">
                <a16:creationId xmlns:a16="http://schemas.microsoft.com/office/drawing/2014/main" id="{0FABE6CF-9989-9FB4-EB30-5EEC1161D5D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pic>
        <p:nvPicPr>
          <p:cNvPr id="209" name="貼上的影片.png" descr="貼上的影片.png">
            <a:extLst>
              <a:ext uri="{FF2B5EF4-FFF2-40B4-BE49-F238E27FC236}">
                <a16:creationId xmlns:a16="http://schemas.microsoft.com/office/drawing/2014/main" id="{497E21A5-D02E-6103-5D19-ECDD247BA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1" y="1041544"/>
            <a:ext cx="8810338" cy="58368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686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6A1B-8403-EE22-960A-181A3761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8" descr="图片 8">
            <a:extLst>
              <a:ext uri="{FF2B5EF4-FFF2-40B4-BE49-F238E27FC236}">
                <a16:creationId xmlns:a16="http://schemas.microsoft.com/office/drawing/2014/main" id="{43C117E5-CF4B-A058-04E3-00B6E940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el 1">
            <a:extLst>
              <a:ext uri="{FF2B5EF4-FFF2-40B4-BE49-F238E27FC236}">
                <a16:creationId xmlns:a16="http://schemas.microsoft.com/office/drawing/2014/main" id="{A5E2B9D9-89A4-B94B-FE7A-325F6AF2282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pic>
        <p:nvPicPr>
          <p:cNvPr id="215" name="影像" descr="影像">
            <a:extLst>
              <a:ext uri="{FF2B5EF4-FFF2-40B4-BE49-F238E27FC236}">
                <a16:creationId xmlns:a16="http://schemas.microsoft.com/office/drawing/2014/main" id="{15A13C1C-F422-46A3-207F-817F2333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" y="1048915"/>
            <a:ext cx="9140200" cy="51413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633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B3AA1-8E4A-228A-8868-02E63D99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图片 8" descr="图片 8">
            <a:extLst>
              <a:ext uri="{FF2B5EF4-FFF2-40B4-BE49-F238E27FC236}">
                <a16:creationId xmlns:a16="http://schemas.microsoft.com/office/drawing/2014/main" id="{77523151-A7DF-69E4-4752-6F8F5A3A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el 1">
            <a:extLst>
              <a:ext uri="{FF2B5EF4-FFF2-40B4-BE49-F238E27FC236}">
                <a16:creationId xmlns:a16="http://schemas.microsoft.com/office/drawing/2014/main" id="{51B64068-C182-4A51-0155-60FA0EE9A6EC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pic>
        <p:nvPicPr>
          <p:cNvPr id="221" name="影像" descr="影像">
            <a:extLst>
              <a:ext uri="{FF2B5EF4-FFF2-40B4-BE49-F238E27FC236}">
                <a16:creationId xmlns:a16="http://schemas.microsoft.com/office/drawing/2014/main" id="{CC3A6F4A-A0A0-A4DA-9767-38A59F3F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" y="1188117"/>
            <a:ext cx="9109703" cy="56465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485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2B40-D427-86FF-34DE-6D331DDEA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图片 8" descr="图片 8">
            <a:extLst>
              <a:ext uri="{FF2B5EF4-FFF2-40B4-BE49-F238E27FC236}">
                <a16:creationId xmlns:a16="http://schemas.microsoft.com/office/drawing/2014/main" id="{A8B1417A-8216-6910-62E7-5AE8C350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el 1">
            <a:extLst>
              <a:ext uri="{FF2B5EF4-FFF2-40B4-BE49-F238E27FC236}">
                <a16:creationId xmlns:a16="http://schemas.microsoft.com/office/drawing/2014/main" id="{B3D3FCFE-64DF-7104-A4CB-DFB8A3773E7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pic>
        <p:nvPicPr>
          <p:cNvPr id="227" name="貼上的影片.png" descr="貼上的影片.png">
            <a:extLst>
              <a:ext uri="{FF2B5EF4-FFF2-40B4-BE49-F238E27FC236}">
                <a16:creationId xmlns:a16="http://schemas.microsoft.com/office/drawing/2014/main" id="{F1C79E8E-80BB-1077-6367-2210127CB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51" y="1103199"/>
            <a:ext cx="7942016" cy="5794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954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5907-B7DB-E33C-6109-AD98F8A0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>
            <a:extLst>
              <a:ext uri="{FF2B5EF4-FFF2-40B4-BE49-F238E27FC236}">
                <a16:creationId xmlns:a16="http://schemas.microsoft.com/office/drawing/2014/main" id="{A81D50EF-AE04-FB52-4E1F-C0969590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>
            <a:extLst>
              <a:ext uri="{FF2B5EF4-FFF2-40B4-BE49-F238E27FC236}">
                <a16:creationId xmlns:a16="http://schemas.microsoft.com/office/drawing/2014/main" id="{43328BF6-8AAD-A7EC-76AA-D1FB3A8DA4FA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233" name="Inhaltsplatzhalter 2">
            <a:extLst>
              <a:ext uri="{FF2B5EF4-FFF2-40B4-BE49-F238E27FC236}">
                <a16:creationId xmlns:a16="http://schemas.microsoft.com/office/drawing/2014/main" id="{9462E255-59F2-C404-9851-11FA2AFA71BE}"/>
              </a:ext>
            </a:extLst>
          </p:cNvPr>
          <p:cNvSpPr txBox="1"/>
          <p:nvPr/>
        </p:nvSpPr>
        <p:spPr>
          <a:xfrm>
            <a:off x="379101" y="1415846"/>
            <a:ext cx="4386954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《有身体的教会 —— 在疏离的数位世代拥抱群体生活》</a:t>
            </a:r>
          </a:p>
        </p:txBody>
      </p:sp>
      <p:pic>
        <p:nvPicPr>
          <p:cNvPr id="234" name="影像" descr="影像">
            <a:extLst>
              <a:ext uri="{FF2B5EF4-FFF2-40B4-BE49-F238E27FC236}">
                <a16:creationId xmlns:a16="http://schemas.microsoft.com/office/drawing/2014/main" id="{4C5177D0-2877-0853-07D9-9C830D90E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43" y="1344445"/>
            <a:ext cx="3638759" cy="5247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951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557B-A801-075F-73DE-952B93E8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el 1">
            <a:extLst>
              <a:ext uri="{FF2B5EF4-FFF2-40B4-BE49-F238E27FC236}">
                <a16:creationId xmlns:a16="http://schemas.microsoft.com/office/drawing/2014/main" id="{A157DCCC-6CDF-8989-24A5-44A51883B0D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pic>
        <p:nvPicPr>
          <p:cNvPr id="239" name="IMG_0444.png" descr="IMG_0444.png">
            <a:extLst>
              <a:ext uri="{FF2B5EF4-FFF2-40B4-BE49-F238E27FC236}">
                <a16:creationId xmlns:a16="http://schemas.microsoft.com/office/drawing/2014/main" id="{DCB6E6F8-E816-274D-1E9E-61885F18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011" y="-470080"/>
            <a:ext cx="10574021" cy="7348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543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8B36E-A037-4026-E0D4-9A0AFAD0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>
            <a:extLst>
              <a:ext uri="{FF2B5EF4-FFF2-40B4-BE49-F238E27FC236}">
                <a16:creationId xmlns:a16="http://schemas.microsoft.com/office/drawing/2014/main" id="{CEBAF32B-D57A-E8CC-4B3B-0B32BBE1B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el 1">
            <a:extLst>
              <a:ext uri="{FF2B5EF4-FFF2-40B4-BE49-F238E27FC236}">
                <a16:creationId xmlns:a16="http://schemas.microsoft.com/office/drawing/2014/main" id="{F1E044E6-2F7F-F3CC-1708-712BF278306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245" name="Inhaltsplatzhalter 2">
            <a:extLst>
              <a:ext uri="{FF2B5EF4-FFF2-40B4-BE49-F238E27FC236}">
                <a16:creationId xmlns:a16="http://schemas.microsoft.com/office/drawing/2014/main" id="{26552999-CD1D-EB2E-2B05-73DED34F4456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约1：12，「12凡接纳他的，就是信他名的人，他就赐他们权柄作上帝的儿女。」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启示录3:20：「20看哪，我站在门外叩门，若有听见我声音而开门的，我要进到他那里去，我与他，他与我一起吃饭。」</a:t>
            </a:r>
          </a:p>
        </p:txBody>
      </p:sp>
    </p:spTree>
    <p:extLst>
      <p:ext uri="{BB962C8B-B14F-4D97-AF65-F5344CB8AC3E}">
        <p14:creationId xmlns:p14="http://schemas.microsoft.com/office/powerpoint/2010/main" val="20317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85029-74DB-B374-87BD-082797F1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>
            <a:extLst>
              <a:ext uri="{FF2B5EF4-FFF2-40B4-BE49-F238E27FC236}">
                <a16:creationId xmlns:a16="http://schemas.microsoft.com/office/drawing/2014/main" id="{B667083B-917C-CA0C-1644-6FFFA083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el 1">
            <a:extLst>
              <a:ext uri="{FF2B5EF4-FFF2-40B4-BE49-F238E27FC236}">
                <a16:creationId xmlns:a16="http://schemas.microsoft.com/office/drawing/2014/main" id="{79385B62-4D01-0392-C357-C432810A3F6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251" name="Inhaltsplatzhalter 2">
            <a:extLst>
              <a:ext uri="{FF2B5EF4-FFF2-40B4-BE49-F238E27FC236}">
                <a16:creationId xmlns:a16="http://schemas.microsoft.com/office/drawing/2014/main" id="{79054858-C73D-E8EF-BCC3-F47FDB430B70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面对苦难，基督徒所追求的方向，不是升仙成佛，而是道成肉身，进入世界的生命，向人传福音，见证耶稣的生命。</a:t>
            </a:r>
          </a:p>
        </p:txBody>
      </p:sp>
    </p:spTree>
    <p:extLst>
      <p:ext uri="{BB962C8B-B14F-4D97-AF65-F5344CB8AC3E}">
        <p14:creationId xmlns:p14="http://schemas.microsoft.com/office/powerpoint/2010/main" val="425361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264F-01B5-41E9-26B1-A83DCC787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>
            <a:extLst>
              <a:ext uri="{FF2B5EF4-FFF2-40B4-BE49-F238E27FC236}">
                <a16:creationId xmlns:a16="http://schemas.microsoft.com/office/drawing/2014/main" id="{7D06A9D7-6A6E-375C-1B26-104DDA4F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el 1">
            <a:extLst>
              <a:ext uri="{FF2B5EF4-FFF2-40B4-BE49-F238E27FC236}">
                <a16:creationId xmlns:a16="http://schemas.microsoft.com/office/drawing/2014/main" id="{8C2912A2-8821-BC28-A67B-F37637D9D8D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257" name="Inhaltsplatzhalter 2">
            <a:extLst>
              <a:ext uri="{FF2B5EF4-FFF2-40B4-BE49-F238E27FC236}">
                <a16:creationId xmlns:a16="http://schemas.microsoft.com/office/drawing/2014/main" id="{0D43780B-D276-27F1-3391-561883AAD927}"/>
              </a:ext>
            </a:extLst>
          </p:cNvPr>
          <p:cNvSpPr txBox="1"/>
          <p:nvPr/>
        </p:nvSpPr>
        <p:spPr>
          <a:xfrm>
            <a:off x="379101" y="1415846"/>
            <a:ext cx="8385798" cy="38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马太福音12:19-20，耶稣基督的大使命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「不传福音，就传是非了。」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愿意我们在新的一年操练传福音⋯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天父差遣耶稣基督道成肉身，耶稣基督也照样差遣门徒进入世界（约20:21），教会也被差遣「道成肉身」进入世界，成为「罪人的朋友」。</a:t>
            </a:r>
          </a:p>
        </p:txBody>
      </p:sp>
    </p:spTree>
    <p:extLst>
      <p:ext uri="{BB962C8B-B14F-4D97-AF65-F5344CB8AC3E}">
        <p14:creationId xmlns:p14="http://schemas.microsoft.com/office/powerpoint/2010/main" val="16442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7E98-DE09-010B-76EA-CC42CA0A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0168D982-7F96-FEB1-C301-AD53661D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4B477B63-6523-A551-E73B-6850F8BF8AF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AD877609-DCEB-D642-63E9-C91906411BA6}"/>
              </a:ext>
            </a:extLst>
          </p:cNvPr>
          <p:cNvSpPr txBox="1"/>
          <p:nvPr/>
        </p:nvSpPr>
        <p:spPr>
          <a:xfrm>
            <a:off x="379101" y="1415846"/>
            <a:ext cx="8385798" cy="167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亲爱的弟兄姐妹！在新的一年，祝福大家平安、健康、快乐。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让我们彼此问安，彼此祝福。</a:t>
            </a:r>
          </a:p>
        </p:txBody>
      </p:sp>
    </p:spTree>
    <p:extLst>
      <p:ext uri="{BB962C8B-B14F-4D97-AF65-F5344CB8AC3E}">
        <p14:creationId xmlns:p14="http://schemas.microsoft.com/office/powerpoint/2010/main" val="161152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2F69-0A78-FABD-58A9-89D9A42C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图片 8" descr="图片 8">
            <a:extLst>
              <a:ext uri="{FF2B5EF4-FFF2-40B4-BE49-F238E27FC236}">
                <a16:creationId xmlns:a16="http://schemas.microsoft.com/office/drawing/2014/main" id="{907D59DF-E771-2035-DE63-0C8BF26AC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el 1">
            <a:extLst>
              <a:ext uri="{FF2B5EF4-FFF2-40B4-BE49-F238E27FC236}">
                <a16:creationId xmlns:a16="http://schemas.microsoft.com/office/drawing/2014/main" id="{9B205600-AD12-D4A7-1882-FB94C2370D3C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悲哀变为欢喜，愁烦转为喜乐</a:t>
            </a:r>
          </a:p>
        </p:txBody>
      </p:sp>
      <p:sp>
        <p:nvSpPr>
          <p:cNvPr id="263" name="Inhaltsplatzhalter 2">
            <a:extLst>
              <a:ext uri="{FF2B5EF4-FFF2-40B4-BE49-F238E27FC236}">
                <a16:creationId xmlns:a16="http://schemas.microsoft.com/office/drawing/2014/main" id="{A6787347-C6AE-99D4-B965-2A7D243B4BE7}"/>
              </a:ext>
            </a:extLst>
          </p:cNvPr>
          <p:cNvSpPr txBox="1"/>
          <p:nvPr/>
        </p:nvSpPr>
        <p:spPr>
          <a:xfrm>
            <a:off x="379101" y="1415846"/>
            <a:ext cx="8385798" cy="454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耶利米书31:7-14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7⋯求你拯救你的百姓，拯救以色列的余民。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9他们要哭泣而来。我要照他们恳求的引导他们，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  使他们在河水旁行走正直的路，他们在其上必不致绊跌⋯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10⋯赶散以色列的必召集他，看守他，如牧人看守羊群。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11⋯耶和华救赎了雅各，救赎他脱离比他更强之人的手。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12他们来到锡安的高处歌唱，因耶和华的宏恩而喜乐洋溢，就是五谷、新酒和新的油，并羔羊和牛犊。他们必像有水浇灌的园子，一点也不再有愁烦。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13⋯我要使他们的</a:t>
            </a:r>
            <a:r>
              <a:rPr sz="1898">
                <a:solidFill>
                  <a:srgbClr val="FF4015"/>
                </a:solidFill>
              </a:rPr>
              <a:t>悲哀变为欢喜</a:t>
            </a:r>
            <a:r>
              <a:rPr sz="1898"/>
              <a:t>，并要安慰他们，使他们的</a:t>
            </a:r>
            <a:r>
              <a:rPr sz="1898">
                <a:solidFill>
                  <a:srgbClr val="FF4015"/>
                </a:solidFill>
              </a:rPr>
              <a:t>愁烦转为喜乐</a:t>
            </a:r>
            <a:r>
              <a:rPr sz="1898"/>
              <a:t>。</a:t>
            </a:r>
          </a:p>
          <a:p>
            <a:pPr lvl="1" defTabSz="250022">
              <a:lnSpc>
                <a:spcPct val="1250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898"/>
              <a:t>14我必以肥油使祭司的心满足，我的百姓也要因我的恩惠知足⋯</a:t>
            </a:r>
          </a:p>
        </p:txBody>
      </p:sp>
    </p:spTree>
    <p:extLst>
      <p:ext uri="{BB962C8B-B14F-4D97-AF65-F5344CB8AC3E}">
        <p14:creationId xmlns:p14="http://schemas.microsoft.com/office/powerpoint/2010/main" val="396260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C0ED-E2B4-595F-2238-8B66E1A1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图片 8" descr="图片 8">
            <a:extLst>
              <a:ext uri="{FF2B5EF4-FFF2-40B4-BE49-F238E27FC236}">
                <a16:creationId xmlns:a16="http://schemas.microsoft.com/office/drawing/2014/main" id="{D88F2231-8983-932C-7093-C17BCA707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itel 1">
            <a:extLst>
              <a:ext uri="{FF2B5EF4-FFF2-40B4-BE49-F238E27FC236}">
                <a16:creationId xmlns:a16="http://schemas.microsoft.com/office/drawing/2014/main" id="{41F8EDE7-28D2-EC42-5FF7-18917D674BA2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悲哀变为欢喜，愁烦转为喜乐</a:t>
            </a:r>
          </a:p>
        </p:txBody>
      </p:sp>
      <p:sp>
        <p:nvSpPr>
          <p:cNvPr id="269" name="Inhaltsplatzhalter 2">
            <a:extLst>
              <a:ext uri="{FF2B5EF4-FFF2-40B4-BE49-F238E27FC236}">
                <a16:creationId xmlns:a16="http://schemas.microsoft.com/office/drawing/2014/main" id="{88CE1CC7-3515-5AC7-9B5A-DA78B79DE59F}"/>
              </a:ext>
            </a:extLst>
          </p:cNvPr>
          <p:cNvSpPr txBox="1"/>
          <p:nvPr/>
        </p:nvSpPr>
        <p:spPr>
          <a:xfrm>
            <a:off x="379101" y="1415846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虽然经历着极大的苦难，但上帝的拯救必然会来临。有一日，他们会从被掳到的地方归回，重新成为上帝的子民。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上帝的子民，今天也被掳，那是指到他们在离开上帝国的管治底下，他们被世界的罪恶所捆绑（马太福音用「天国」），被掳到世界当中。</a:t>
            </a:r>
          </a:p>
        </p:txBody>
      </p:sp>
    </p:spTree>
    <p:extLst>
      <p:ext uri="{BB962C8B-B14F-4D97-AF65-F5344CB8AC3E}">
        <p14:creationId xmlns:p14="http://schemas.microsoft.com/office/powerpoint/2010/main" val="183555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E47C-063C-230B-E413-0BEB647E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图片 8" descr="图片 8">
            <a:extLst>
              <a:ext uri="{FF2B5EF4-FFF2-40B4-BE49-F238E27FC236}">
                <a16:creationId xmlns:a16="http://schemas.microsoft.com/office/drawing/2014/main" id="{F2F00544-9117-2AA3-698B-0831D896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el 1">
            <a:extLst>
              <a:ext uri="{FF2B5EF4-FFF2-40B4-BE49-F238E27FC236}">
                <a16:creationId xmlns:a16="http://schemas.microsoft.com/office/drawing/2014/main" id="{A7EAE067-1AF6-0061-0C75-F43318359798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悲哀变为欢喜，愁烦转为喜乐</a:t>
            </a:r>
          </a:p>
        </p:txBody>
      </p:sp>
      <p:sp>
        <p:nvSpPr>
          <p:cNvPr id="275" name="Inhaltsplatzhalter 2">
            <a:extLst>
              <a:ext uri="{FF2B5EF4-FFF2-40B4-BE49-F238E27FC236}">
                <a16:creationId xmlns:a16="http://schemas.microsoft.com/office/drawing/2014/main" id="{D05F1B9F-7589-3122-1156-F96F56AA0451}"/>
              </a:ext>
            </a:extLst>
          </p:cNvPr>
          <p:cNvSpPr txBox="1"/>
          <p:nvPr/>
        </p:nvSpPr>
        <p:spPr>
          <a:xfrm>
            <a:off x="379101" y="1415846"/>
            <a:ext cx="8385798" cy="104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但当我们愿意祈祷，愿天国降临的时候，「悲哀变为欢喜、愁烦转为喜乐。」</a:t>
            </a:r>
          </a:p>
        </p:txBody>
      </p:sp>
    </p:spTree>
    <p:extLst>
      <p:ext uri="{BB962C8B-B14F-4D97-AF65-F5344CB8AC3E}">
        <p14:creationId xmlns:p14="http://schemas.microsoft.com/office/powerpoint/2010/main" val="372646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9B22-51B3-C1EC-9262-B7E50591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图片 8" descr="图片 8">
            <a:extLst>
              <a:ext uri="{FF2B5EF4-FFF2-40B4-BE49-F238E27FC236}">
                <a16:creationId xmlns:a16="http://schemas.microsoft.com/office/drawing/2014/main" id="{210C46F4-5CCB-FB77-677D-EBED6750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el 1">
            <a:extLst>
              <a:ext uri="{FF2B5EF4-FFF2-40B4-BE49-F238E27FC236}">
                <a16:creationId xmlns:a16="http://schemas.microsoft.com/office/drawing/2014/main" id="{ECC0E39E-D185-7666-F83F-6D78819C752B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悲哀变为欢喜，愁烦转为喜乐</a:t>
            </a:r>
          </a:p>
        </p:txBody>
      </p:sp>
      <p:sp>
        <p:nvSpPr>
          <p:cNvPr id="281" name="Inhaltsplatzhalter 2">
            <a:extLst>
              <a:ext uri="{FF2B5EF4-FFF2-40B4-BE49-F238E27FC236}">
                <a16:creationId xmlns:a16="http://schemas.microsoft.com/office/drawing/2014/main" id="{1431B624-9335-6A60-D802-62AE05FBCB2A}"/>
              </a:ext>
            </a:extLst>
          </p:cNvPr>
          <p:cNvSpPr txBox="1"/>
          <p:nvPr/>
        </p:nvSpPr>
        <p:spPr>
          <a:xfrm>
            <a:off x="379101" y="1415846"/>
            <a:ext cx="8385798" cy="230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「悲哀变为欢喜、愁烦转为喜乐。」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天国是「既济未济」，基督徒就能感受到这种滋味。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不再感到饥饿，仍未感觉得饱足的感觉。</a:t>
            </a:r>
          </a:p>
        </p:txBody>
      </p:sp>
    </p:spTree>
    <p:extLst>
      <p:ext uri="{BB962C8B-B14F-4D97-AF65-F5344CB8AC3E}">
        <p14:creationId xmlns:p14="http://schemas.microsoft.com/office/powerpoint/2010/main" val="276701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B7C0E-DC31-75D6-68BA-D06A2D04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图片 8" descr="图片 8">
            <a:extLst>
              <a:ext uri="{FF2B5EF4-FFF2-40B4-BE49-F238E27FC236}">
                <a16:creationId xmlns:a16="http://schemas.microsoft.com/office/drawing/2014/main" id="{D0E8948D-5E13-A002-DF60-7E49EC1F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el 1">
            <a:extLst>
              <a:ext uri="{FF2B5EF4-FFF2-40B4-BE49-F238E27FC236}">
                <a16:creationId xmlns:a16="http://schemas.microsoft.com/office/drawing/2014/main" id="{43E68BF4-6B21-F127-CCA2-632E8ACD1BFB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悲哀变为欢喜，愁烦转为喜乐</a:t>
            </a:r>
          </a:p>
        </p:txBody>
      </p:sp>
      <p:sp>
        <p:nvSpPr>
          <p:cNvPr id="287" name="Inhaltsplatzhalter 2">
            <a:extLst>
              <a:ext uri="{FF2B5EF4-FFF2-40B4-BE49-F238E27FC236}">
                <a16:creationId xmlns:a16="http://schemas.microsoft.com/office/drawing/2014/main" id="{D4DF0A54-65A4-C4F6-6BEC-082958C8CC3E}"/>
              </a:ext>
            </a:extLst>
          </p:cNvPr>
          <p:cNvSpPr txBox="1"/>
          <p:nvPr/>
        </p:nvSpPr>
        <p:spPr>
          <a:xfrm>
            <a:off x="379101" y="1415845"/>
            <a:ext cx="8385798" cy="325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最近我们查考马太福音5章，耶稣谈论八福，那些饥渴慕义的人、为义受迫逼迫的人、使人和睦的人，是有福的！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无论环境如何，他们的生命中有天国，他们能够在威胁面前见证主！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「悲哀变为欢喜、愁烦转为喜乐。」</a:t>
            </a:r>
          </a:p>
        </p:txBody>
      </p:sp>
    </p:spTree>
    <p:extLst>
      <p:ext uri="{BB962C8B-B14F-4D97-AF65-F5344CB8AC3E}">
        <p14:creationId xmlns:p14="http://schemas.microsoft.com/office/powerpoint/2010/main" val="10217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D54D3-C23C-D48B-6C2E-86BD9D4DD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图片 8" descr="图片 8">
            <a:extLst>
              <a:ext uri="{FF2B5EF4-FFF2-40B4-BE49-F238E27FC236}">
                <a16:creationId xmlns:a16="http://schemas.microsoft.com/office/drawing/2014/main" id="{AA39817F-25FE-3B42-40C1-DE191E1E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el 1">
            <a:extLst>
              <a:ext uri="{FF2B5EF4-FFF2-40B4-BE49-F238E27FC236}">
                <a16:creationId xmlns:a16="http://schemas.microsoft.com/office/drawing/2014/main" id="{008E9366-6DB6-55B4-2175-61BEA9CBF3D3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在基督里的属灵福气</a:t>
            </a:r>
          </a:p>
        </p:txBody>
      </p:sp>
      <p:sp>
        <p:nvSpPr>
          <p:cNvPr id="293" name="Inhaltsplatzhalter 2">
            <a:extLst>
              <a:ext uri="{FF2B5EF4-FFF2-40B4-BE49-F238E27FC236}">
                <a16:creationId xmlns:a16="http://schemas.microsoft.com/office/drawing/2014/main" id="{4F4BC160-97BA-CD38-9853-6025C991721C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我在罪世人间，成为上帝救赎的子民，蒙上帝的引导，成为上帝的儿女，这一切都是因着耶稣基督的恩典。</a:t>
            </a:r>
          </a:p>
        </p:txBody>
      </p:sp>
    </p:spTree>
    <p:extLst>
      <p:ext uri="{BB962C8B-B14F-4D97-AF65-F5344CB8AC3E}">
        <p14:creationId xmlns:p14="http://schemas.microsoft.com/office/powerpoint/2010/main" val="2269461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F7D1A-DF80-9135-F290-18C3E4A5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图片 8" descr="图片 8">
            <a:extLst>
              <a:ext uri="{FF2B5EF4-FFF2-40B4-BE49-F238E27FC236}">
                <a16:creationId xmlns:a16="http://schemas.microsoft.com/office/drawing/2014/main" id="{1A0DC714-7E94-C893-F090-A2187FA8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itel 1">
            <a:extLst>
              <a:ext uri="{FF2B5EF4-FFF2-40B4-BE49-F238E27FC236}">
                <a16:creationId xmlns:a16="http://schemas.microsoft.com/office/drawing/2014/main" id="{F1498996-DAB2-BBDC-763B-76B377F2BD76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在基督里的属灵福气</a:t>
            </a:r>
          </a:p>
        </p:txBody>
      </p:sp>
      <p:sp>
        <p:nvSpPr>
          <p:cNvPr id="299" name="Inhaltsplatzhalter 2">
            <a:extLst>
              <a:ext uri="{FF2B5EF4-FFF2-40B4-BE49-F238E27FC236}">
                <a16:creationId xmlns:a16="http://schemas.microsoft.com/office/drawing/2014/main" id="{DE010FA3-3061-888F-8660-76A12BED4F2B}"/>
              </a:ext>
            </a:extLst>
          </p:cNvPr>
          <p:cNvSpPr txBox="1"/>
          <p:nvPr/>
        </p:nvSpPr>
        <p:spPr>
          <a:xfrm>
            <a:off x="379101" y="1415846"/>
            <a:ext cx="8385798" cy="397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以弗所书1:3-14，指出了天父上帝，他在基督里曾把天上各样属灵的福气赐给我们，总结为五点：</a:t>
            </a:r>
          </a:p>
          <a:p>
            <a:pPr lvl="2"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  <a:r>
              <a:rPr sz="2601"/>
              <a:t>第一、拣选成为圣洁。</a:t>
            </a:r>
          </a:p>
          <a:p>
            <a:pPr lvl="2" defTabSz="250022">
              <a:lnSpc>
                <a:spcPct val="125000"/>
              </a:lnSpc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1"/>
              <a:t>	第二、得儿子的名分。</a:t>
            </a:r>
          </a:p>
          <a:p>
            <a:pPr lvl="2" defTabSz="250022">
              <a:lnSpc>
                <a:spcPct val="125000"/>
              </a:lnSpc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1"/>
              <a:t>	第三、得蒙救赎，过犯得以赦免。</a:t>
            </a:r>
          </a:p>
          <a:p>
            <a:pPr lvl="2" defTabSz="250022">
              <a:lnSpc>
                <a:spcPct val="125000"/>
              </a:lnSpc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1"/>
              <a:t>	第四、同归于一(犹太人与外邦人)，得了基业。</a:t>
            </a:r>
          </a:p>
          <a:p>
            <a:pPr lvl="2" defTabSz="250022">
              <a:lnSpc>
                <a:spcPct val="125000"/>
              </a:lnSpc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1"/>
              <a:t>	第五、受了圣灵为印记，得基业的凭据。</a:t>
            </a:r>
          </a:p>
        </p:txBody>
      </p:sp>
    </p:spTree>
    <p:extLst>
      <p:ext uri="{BB962C8B-B14F-4D97-AF65-F5344CB8AC3E}">
        <p14:creationId xmlns:p14="http://schemas.microsoft.com/office/powerpoint/2010/main" val="204251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DF055-7D29-B051-2BFE-FBBFEA73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图片 8" descr="图片 8">
            <a:extLst>
              <a:ext uri="{FF2B5EF4-FFF2-40B4-BE49-F238E27FC236}">
                <a16:creationId xmlns:a16="http://schemas.microsoft.com/office/drawing/2014/main" id="{D33969AC-7F19-DA39-7322-A9D34FD5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itel 1">
            <a:extLst>
              <a:ext uri="{FF2B5EF4-FFF2-40B4-BE49-F238E27FC236}">
                <a16:creationId xmlns:a16="http://schemas.microsoft.com/office/drawing/2014/main" id="{5E28A93B-EA22-BAE2-2871-1D9B5A4FFECE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在基督里的属灵福气</a:t>
            </a:r>
          </a:p>
        </p:txBody>
      </p:sp>
      <p:sp>
        <p:nvSpPr>
          <p:cNvPr id="305" name="Inhaltsplatzhalter 2">
            <a:extLst>
              <a:ext uri="{FF2B5EF4-FFF2-40B4-BE49-F238E27FC236}">
                <a16:creationId xmlns:a16="http://schemas.microsoft.com/office/drawing/2014/main" id="{BB2F6E94-C9D1-C275-7FD5-846811B17754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这五点属灵的福气，是一个身份的改变，是生命的改变。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这改变，不再只是停留在在遵守外在的律法规条，而是内在生命的改变；不是规避触怒上帝的方式，而是寻求上帝所喜悦的方式。</a:t>
            </a:r>
          </a:p>
        </p:txBody>
      </p:sp>
    </p:spTree>
    <p:extLst>
      <p:ext uri="{BB962C8B-B14F-4D97-AF65-F5344CB8AC3E}">
        <p14:creationId xmlns:p14="http://schemas.microsoft.com/office/powerpoint/2010/main" val="2723573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C5BE2-217C-7C2B-6397-17210BA3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8" descr="图片 8">
            <a:extLst>
              <a:ext uri="{FF2B5EF4-FFF2-40B4-BE49-F238E27FC236}">
                <a16:creationId xmlns:a16="http://schemas.microsoft.com/office/drawing/2014/main" id="{214A8C14-728C-3482-3920-F0097ABA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el 1">
            <a:extLst>
              <a:ext uri="{FF2B5EF4-FFF2-40B4-BE49-F238E27FC236}">
                <a16:creationId xmlns:a16="http://schemas.microsoft.com/office/drawing/2014/main" id="{578706CE-74A1-7A85-85F4-352B0DBAC750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在基督里的属灵福气</a:t>
            </a:r>
          </a:p>
        </p:txBody>
      </p:sp>
      <p:sp>
        <p:nvSpPr>
          <p:cNvPr id="311" name="Inhaltsplatzhalter 2">
            <a:extLst>
              <a:ext uri="{FF2B5EF4-FFF2-40B4-BE49-F238E27FC236}">
                <a16:creationId xmlns:a16="http://schemas.microsoft.com/office/drawing/2014/main" id="{42689F12-2A96-2D5B-71FF-6B57C821AD7F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去年教会年的经课是路加福音，教会主题是「你是我的爱子」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今年教会年的经课是看马太福音，周五查经也查马太福音，为要将上帝的话更深刻印在我们的生命当中。</a:t>
            </a:r>
          </a:p>
        </p:txBody>
      </p:sp>
    </p:spTree>
    <p:extLst>
      <p:ext uri="{BB962C8B-B14F-4D97-AF65-F5344CB8AC3E}">
        <p14:creationId xmlns:p14="http://schemas.microsoft.com/office/powerpoint/2010/main" val="75279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9529-33B7-F9CB-A1BB-B1EAA01E8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图片 8" descr="图片 8">
            <a:extLst>
              <a:ext uri="{FF2B5EF4-FFF2-40B4-BE49-F238E27FC236}">
                <a16:creationId xmlns:a16="http://schemas.microsoft.com/office/drawing/2014/main" id="{E52375E4-C5EB-87CD-AE8F-F9AB90D3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Titel 1">
            <a:extLst>
              <a:ext uri="{FF2B5EF4-FFF2-40B4-BE49-F238E27FC236}">
                <a16:creationId xmlns:a16="http://schemas.microsoft.com/office/drawing/2014/main" id="{32AC15FE-2F5D-D967-CDEC-C64085D44556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在基督里的属灵福气</a:t>
            </a:r>
          </a:p>
        </p:txBody>
      </p:sp>
      <p:sp>
        <p:nvSpPr>
          <p:cNvPr id="317" name="Inhaltsplatzhalter 2">
            <a:extLst>
              <a:ext uri="{FF2B5EF4-FFF2-40B4-BE49-F238E27FC236}">
                <a16:creationId xmlns:a16="http://schemas.microsoft.com/office/drawing/2014/main" id="{ED0B84C0-94F9-D999-CFF8-AF8DE11400E6}"/>
              </a:ext>
            </a:extLst>
          </p:cNvPr>
          <p:cNvSpPr txBox="1"/>
          <p:nvPr/>
        </p:nvSpPr>
        <p:spPr>
          <a:xfrm>
            <a:off x="379101" y="1415846"/>
            <a:ext cx="8385798" cy="104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马太福音5-7章，耶稣的教导，常常想起「圣法兰西斯的祷文」所展现的生命特质：</a:t>
            </a:r>
          </a:p>
        </p:txBody>
      </p:sp>
      <p:sp>
        <p:nvSpPr>
          <p:cNvPr id="318" name="主啊！使我做祢和平之子；…">
            <a:extLst>
              <a:ext uri="{FF2B5EF4-FFF2-40B4-BE49-F238E27FC236}">
                <a16:creationId xmlns:a16="http://schemas.microsoft.com/office/drawing/2014/main" id="{98F53EA7-960E-00CB-EC49-B091A10DD030}"/>
              </a:ext>
            </a:extLst>
          </p:cNvPr>
          <p:cNvSpPr txBox="1"/>
          <p:nvPr/>
        </p:nvSpPr>
        <p:spPr>
          <a:xfrm>
            <a:off x="970304" y="3158148"/>
            <a:ext cx="3111430" cy="268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主啊！使我做祢和平之子；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在仇恨之处，播下爱；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在伤害之处，播下宽恕；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在怀疑之处，播下信心；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在绝望之处，播下盼望；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在幽暗之处，播下光明；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在忧愁之处，播下欢愉。</a:t>
            </a:r>
          </a:p>
        </p:txBody>
      </p:sp>
      <p:sp>
        <p:nvSpPr>
          <p:cNvPr id="319" name="主啊！使我少为自己求；…">
            <a:extLst>
              <a:ext uri="{FF2B5EF4-FFF2-40B4-BE49-F238E27FC236}">
                <a16:creationId xmlns:a16="http://schemas.microsoft.com/office/drawing/2014/main" id="{E4522EEF-F315-8D43-D350-673E337C836B}"/>
              </a:ext>
            </a:extLst>
          </p:cNvPr>
          <p:cNvSpPr txBox="1"/>
          <p:nvPr/>
        </p:nvSpPr>
        <p:spPr>
          <a:xfrm>
            <a:off x="4296275" y="3158148"/>
            <a:ext cx="4377803" cy="268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主啊！使我少为自己求；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少求爱，但求全心付出爱；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少求得安慰，但求安慰人；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少求被了解，但求多了解人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因为在舍去时，我们有所得；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在赦免时，我们便蒙赦免；</a:t>
            </a:r>
          </a:p>
          <a:p>
            <a:pPr algn="ctr" defTabSz="250022">
              <a:lnSpc>
                <a:spcPct val="125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/>
              <a:t>在死亡时，我们便得重生，进入永恒。</a:t>
            </a:r>
          </a:p>
        </p:txBody>
      </p:sp>
    </p:spTree>
    <p:extLst>
      <p:ext uri="{BB962C8B-B14F-4D97-AF65-F5344CB8AC3E}">
        <p14:creationId xmlns:p14="http://schemas.microsoft.com/office/powerpoint/2010/main" val="38349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2AB1B-5ACC-8FD3-70C4-533B3884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图片 8" descr="图片 8">
            <a:extLst>
              <a:ext uri="{FF2B5EF4-FFF2-40B4-BE49-F238E27FC236}">
                <a16:creationId xmlns:a16="http://schemas.microsoft.com/office/drawing/2014/main" id="{CB17EDBD-A512-C23F-8A87-DE2F9E6C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el 1">
            <a:extLst>
              <a:ext uri="{FF2B5EF4-FFF2-40B4-BE49-F238E27FC236}">
                <a16:creationId xmlns:a16="http://schemas.microsoft.com/office/drawing/2014/main" id="{B11C8A1D-2CBC-8C98-B0BA-4E851296790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1" name="Inhaltsplatzhalter 2">
            <a:extLst>
              <a:ext uri="{FF2B5EF4-FFF2-40B4-BE49-F238E27FC236}">
                <a16:creationId xmlns:a16="http://schemas.microsoft.com/office/drawing/2014/main" id="{F61C0DAA-8EA4-D7F7-73EF-A6822CFC82B4}"/>
              </a:ext>
            </a:extLst>
          </p:cNvPr>
          <p:cNvSpPr txBox="1"/>
          <p:nvPr/>
        </p:nvSpPr>
        <p:spPr>
          <a:xfrm>
            <a:off x="379101" y="1415845"/>
            <a:ext cx="8385798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1. 用新的圣经版本《和合本修订本2010》</a:t>
            </a:r>
          </a:p>
        </p:txBody>
      </p:sp>
    </p:spTree>
    <p:extLst>
      <p:ext uri="{BB962C8B-B14F-4D97-AF65-F5344CB8AC3E}">
        <p14:creationId xmlns:p14="http://schemas.microsoft.com/office/powerpoint/2010/main" val="2693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B7F1-D576-8E92-E871-6E868518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图片 8" descr="图片 8">
            <a:extLst>
              <a:ext uri="{FF2B5EF4-FFF2-40B4-BE49-F238E27FC236}">
                <a16:creationId xmlns:a16="http://schemas.microsoft.com/office/drawing/2014/main" id="{57D0D5AA-4E0F-7BA7-6569-F9956D5E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itel 1">
            <a:extLst>
              <a:ext uri="{FF2B5EF4-FFF2-40B4-BE49-F238E27FC236}">
                <a16:creationId xmlns:a16="http://schemas.microsoft.com/office/drawing/2014/main" id="{0832A4D0-A635-1260-78F0-5B56811864CB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25" name="Inhaltsplatzhalter 2">
            <a:extLst>
              <a:ext uri="{FF2B5EF4-FFF2-40B4-BE49-F238E27FC236}">
                <a16:creationId xmlns:a16="http://schemas.microsoft.com/office/drawing/2014/main" id="{BA8E8D35-C17A-11FB-3479-265C14F667C0}"/>
              </a:ext>
            </a:extLst>
          </p:cNvPr>
          <p:cNvSpPr txBox="1"/>
          <p:nvPr/>
        </p:nvSpPr>
        <p:spPr>
          <a:xfrm>
            <a:off x="379101" y="1415846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新的一年，我们來看上帝所造的一件新事    ── 道成了肉身。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上帝没有远离人的世界，而是亲自进入我们的生命，经历软弱、挣扎和困难。耶稣来到世界，虽然被拒绝，但凡接纳祂、信祂名的人，祂就赐下权柄，叫我们成为上帝的儿女。这是一个身份的转变，也是生命的转变。</a:t>
            </a:r>
          </a:p>
        </p:txBody>
      </p:sp>
    </p:spTree>
    <p:extLst>
      <p:ext uri="{BB962C8B-B14F-4D97-AF65-F5344CB8AC3E}">
        <p14:creationId xmlns:p14="http://schemas.microsoft.com/office/powerpoint/2010/main" val="3427519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538B-31F8-2E6A-C0D7-92C6784B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图片 8" descr="图片 8">
            <a:extLst>
              <a:ext uri="{FF2B5EF4-FFF2-40B4-BE49-F238E27FC236}">
                <a16:creationId xmlns:a16="http://schemas.microsoft.com/office/drawing/2014/main" id="{4B8B602A-4AF1-6EB7-0507-29A7832A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itel 1">
            <a:extLst>
              <a:ext uri="{FF2B5EF4-FFF2-40B4-BE49-F238E27FC236}">
                <a16:creationId xmlns:a16="http://schemas.microsoft.com/office/drawing/2014/main" id="{77374654-D340-D8BC-C917-3DF0F8D96DE7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31" name="Inhaltsplatzhalter 2">
            <a:extLst>
              <a:ext uri="{FF2B5EF4-FFF2-40B4-BE49-F238E27FC236}">
                <a16:creationId xmlns:a16="http://schemas.microsoft.com/office/drawing/2014/main" id="{EC12722E-7745-3149-7676-951217642BE9}"/>
              </a:ext>
            </a:extLst>
          </p:cNvPr>
          <p:cNvSpPr txBox="1"/>
          <p:nvPr/>
        </p:nvSpPr>
        <p:spPr>
          <a:xfrm>
            <a:off x="379101" y="1415845"/>
            <a:ext cx="8385798" cy="420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我们如何实践到日常生活中呢？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在小组中实践相交：彼此扶持，分享生命经历，彼此代祷关心，让我们教会的群体生活，成为天国临在的地方。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在生活中活出爱里福传：关心慕道朋友、同事、邻舍，以行动活出爱，邀请他们参与小组活动、喝咖啡、做运动，让福音从我们的生活流露出来。</a:t>
            </a:r>
          </a:p>
        </p:txBody>
      </p:sp>
    </p:spTree>
    <p:extLst>
      <p:ext uri="{BB962C8B-B14F-4D97-AF65-F5344CB8AC3E}">
        <p14:creationId xmlns:p14="http://schemas.microsoft.com/office/powerpoint/2010/main" val="59234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9F6C-E4F2-006C-83C3-6E2E3495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图片 8" descr="图片 8">
            <a:extLst>
              <a:ext uri="{FF2B5EF4-FFF2-40B4-BE49-F238E27FC236}">
                <a16:creationId xmlns:a16="http://schemas.microsoft.com/office/drawing/2014/main" id="{9B943DE4-11E5-3CDE-472C-D4FFBFFEB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itel 1">
            <a:extLst>
              <a:ext uri="{FF2B5EF4-FFF2-40B4-BE49-F238E27FC236}">
                <a16:creationId xmlns:a16="http://schemas.microsoft.com/office/drawing/2014/main" id="{4EE0D531-BBDD-B13E-6043-6E2321B43EA5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37" name="Inhaltsplatzhalter 2">
            <a:extLst>
              <a:ext uri="{FF2B5EF4-FFF2-40B4-BE49-F238E27FC236}">
                <a16:creationId xmlns:a16="http://schemas.microsoft.com/office/drawing/2014/main" id="{356239FD-778D-9588-7F36-477296CF2084}"/>
              </a:ext>
            </a:extLst>
          </p:cNvPr>
          <p:cNvSpPr txBox="1"/>
          <p:nvPr/>
        </p:nvSpPr>
        <p:spPr>
          <a:xfrm>
            <a:off x="379101" y="1415846"/>
            <a:ext cx="8385798" cy="453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面对困难，仍然活出属天的喜乐：像耶利米书所说，悲哀可以变为欢喜，愁烦可以转为喜乐。在困难中祷告、依靠主，让天国的平安和喜乐在我们生命中显明。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活出基督里的属灵福气：我们已被拣选、得儿子的名分、罪得赦免、同得基业、受圣灵印记。这不只是身份的宣告，更是每天生活的力量──用爱、宽恕、和平、信心和盼望的生命。</a:t>
            </a:r>
          </a:p>
        </p:txBody>
      </p:sp>
    </p:spTree>
    <p:extLst>
      <p:ext uri="{BB962C8B-B14F-4D97-AF65-F5344CB8AC3E}">
        <p14:creationId xmlns:p14="http://schemas.microsoft.com/office/powerpoint/2010/main" val="505119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56D1-E640-096C-87D5-577042BFA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8" descr="图片 8">
            <a:extLst>
              <a:ext uri="{FF2B5EF4-FFF2-40B4-BE49-F238E27FC236}">
                <a16:creationId xmlns:a16="http://schemas.microsoft.com/office/drawing/2014/main" id="{103B3DF5-135F-954B-8E48-87F73AE4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Titel 1">
            <a:extLst>
              <a:ext uri="{FF2B5EF4-FFF2-40B4-BE49-F238E27FC236}">
                <a16:creationId xmlns:a16="http://schemas.microsoft.com/office/drawing/2014/main" id="{2FD7E0FA-EEA4-B64A-C928-C1307FBB1F8F}"/>
              </a:ext>
            </a:extLst>
          </p:cNvPr>
          <p:cNvSpPr txBox="1"/>
          <p:nvPr/>
        </p:nvSpPr>
        <p:spPr>
          <a:xfrm>
            <a:off x="1092468" y="224902"/>
            <a:ext cx="7442992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总结</a:t>
            </a:r>
          </a:p>
        </p:txBody>
      </p:sp>
      <p:sp>
        <p:nvSpPr>
          <p:cNvPr id="343" name="Inhaltsplatzhalter 2">
            <a:extLst>
              <a:ext uri="{FF2B5EF4-FFF2-40B4-BE49-F238E27FC236}">
                <a16:creationId xmlns:a16="http://schemas.microsoft.com/office/drawing/2014/main" id="{58849BC2-1A52-A30D-7953-A167D3093C11}"/>
              </a:ext>
            </a:extLst>
          </p:cNvPr>
          <p:cNvSpPr txBox="1"/>
          <p:nvPr/>
        </p:nvSpPr>
        <p:spPr>
          <a:xfrm>
            <a:off x="379101" y="1415846"/>
            <a:ext cx="8385798" cy="215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在新的一年，在生活中实践「道成肉身」的信仰：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在言语、行动、关系中，把耶稣的恩典带给身边的人。</a:t>
            </a:r>
          </a:p>
        </p:txBody>
      </p:sp>
    </p:spTree>
    <p:extLst>
      <p:ext uri="{BB962C8B-B14F-4D97-AF65-F5344CB8AC3E}">
        <p14:creationId xmlns:p14="http://schemas.microsoft.com/office/powerpoint/2010/main" val="255372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337C-6DE3-EC18-22B0-CE3E918BD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图片 8" descr="图片 8">
            <a:extLst>
              <a:ext uri="{FF2B5EF4-FFF2-40B4-BE49-F238E27FC236}">
                <a16:creationId xmlns:a16="http://schemas.microsoft.com/office/drawing/2014/main" id="{146D53E8-1F0D-E940-D2F5-5F379B8A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el 1">
            <a:extLst>
              <a:ext uri="{FF2B5EF4-FFF2-40B4-BE49-F238E27FC236}">
                <a16:creationId xmlns:a16="http://schemas.microsoft.com/office/drawing/2014/main" id="{17F6A29D-9D96-449B-BF0D-6B7AD93C04F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7" name="Inhaltsplatzhalter 2">
            <a:extLst>
              <a:ext uri="{FF2B5EF4-FFF2-40B4-BE49-F238E27FC236}">
                <a16:creationId xmlns:a16="http://schemas.microsoft.com/office/drawing/2014/main" id="{EB7F13DF-C314-1906-90F8-45AD66205EA7}"/>
              </a:ext>
            </a:extLst>
          </p:cNvPr>
          <p:cNvSpPr txBox="1"/>
          <p:nvPr/>
        </p:nvSpPr>
        <p:spPr>
          <a:xfrm>
            <a:off x="379101" y="1415845"/>
            <a:ext cx="8385798" cy="215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1. 用新的圣经版本《和合本修订本2010》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2. 一月金句：「上帝是信实的，他呼召你们好与他儿子 —— 我们的主耶稣基督 —— 共享团契。」（哥林多前书 1:9） </a:t>
            </a:r>
          </a:p>
        </p:txBody>
      </p:sp>
    </p:spTree>
    <p:extLst>
      <p:ext uri="{BB962C8B-B14F-4D97-AF65-F5344CB8AC3E}">
        <p14:creationId xmlns:p14="http://schemas.microsoft.com/office/powerpoint/2010/main" val="41345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8DD17-C90D-64CA-55B3-B7637518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8" descr="图片 8">
            <a:extLst>
              <a:ext uri="{FF2B5EF4-FFF2-40B4-BE49-F238E27FC236}">
                <a16:creationId xmlns:a16="http://schemas.microsoft.com/office/drawing/2014/main" id="{5373CFF8-E437-DB24-FA5C-71E443C28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 1">
            <a:extLst>
              <a:ext uri="{FF2B5EF4-FFF2-40B4-BE49-F238E27FC236}">
                <a16:creationId xmlns:a16="http://schemas.microsoft.com/office/drawing/2014/main" id="{94F0778D-5411-E0BF-44DE-B88FDD55EF7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73" name="Inhaltsplatzhalter 2">
            <a:extLst>
              <a:ext uri="{FF2B5EF4-FFF2-40B4-BE49-F238E27FC236}">
                <a16:creationId xmlns:a16="http://schemas.microsoft.com/office/drawing/2014/main" id="{5DD2C0D4-D6B7-3A1D-551B-13BF229FE8F6}"/>
              </a:ext>
            </a:extLst>
          </p:cNvPr>
          <p:cNvSpPr txBox="1"/>
          <p:nvPr/>
        </p:nvSpPr>
        <p:spPr>
          <a:xfrm>
            <a:off x="379101" y="1415846"/>
            <a:ext cx="8385798" cy="278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1. 用新的圣经版本《和合本修订本2010》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2. 一月金句：「上帝是信实的，他呼召你们好与他儿子 —— 我们的主耶稣基督 —— 共享团契。」（哥林多前书 1:9）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3. 教会主题：主里相交．爱里福传</a:t>
            </a:r>
          </a:p>
        </p:txBody>
      </p:sp>
    </p:spTree>
    <p:extLst>
      <p:ext uri="{BB962C8B-B14F-4D97-AF65-F5344CB8AC3E}">
        <p14:creationId xmlns:p14="http://schemas.microsoft.com/office/powerpoint/2010/main" val="212826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0426-2D45-7F8A-4300-FE80AEA4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>
            <a:extLst>
              <a:ext uri="{FF2B5EF4-FFF2-40B4-BE49-F238E27FC236}">
                <a16:creationId xmlns:a16="http://schemas.microsoft.com/office/drawing/2014/main" id="{0A94635D-ADB7-2630-1DCF-349EBD961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>
            <a:extLst>
              <a:ext uri="{FF2B5EF4-FFF2-40B4-BE49-F238E27FC236}">
                <a16:creationId xmlns:a16="http://schemas.microsoft.com/office/drawing/2014/main" id="{CCACC3A8-D3EB-A4C4-EEB9-C17AAAA2C72E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79" name="Inhaltsplatzhalter 2">
            <a:extLst>
              <a:ext uri="{FF2B5EF4-FFF2-40B4-BE49-F238E27FC236}">
                <a16:creationId xmlns:a16="http://schemas.microsoft.com/office/drawing/2014/main" id="{2063A862-36C2-1EAE-3D11-EA3E0F467895}"/>
              </a:ext>
            </a:extLst>
          </p:cNvPr>
          <p:cNvSpPr txBox="1"/>
          <p:nvPr/>
        </p:nvSpPr>
        <p:spPr>
          <a:xfrm>
            <a:off x="379101" y="1415845"/>
            <a:ext cx="8385798" cy="373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2026教会主题：主里相交．爱里福传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1. 主里相交：透过小组，信徒彼此支持，生命继续成长。并承接福音果子，帮助慕道友建立归属感。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2. 爱里福传：参与福音活动（福音站）和个别关心慕道友（每月一次喝咖啡），以无条件的爱分享福音。</a:t>
            </a:r>
          </a:p>
        </p:txBody>
      </p:sp>
    </p:spTree>
    <p:extLst>
      <p:ext uri="{BB962C8B-B14F-4D97-AF65-F5344CB8AC3E}">
        <p14:creationId xmlns:p14="http://schemas.microsoft.com/office/powerpoint/2010/main" val="5192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63C0-DF6E-D464-4313-68092887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>
            <a:extLst>
              <a:ext uri="{FF2B5EF4-FFF2-40B4-BE49-F238E27FC236}">
                <a16:creationId xmlns:a16="http://schemas.microsoft.com/office/drawing/2014/main" id="{DA9D13BA-62C4-1499-9343-8117FE82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>
            <a:extLst>
              <a:ext uri="{FF2B5EF4-FFF2-40B4-BE49-F238E27FC236}">
                <a16:creationId xmlns:a16="http://schemas.microsoft.com/office/drawing/2014/main" id="{2D71D969-0BD2-A976-707B-5A4F6256CD5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85" name="Inhaltsplatzhalter 2">
            <a:extLst>
              <a:ext uri="{FF2B5EF4-FFF2-40B4-BE49-F238E27FC236}">
                <a16:creationId xmlns:a16="http://schemas.microsoft.com/office/drawing/2014/main" id="{B4A8162C-8121-16C8-D833-E657B65E9211}"/>
              </a:ext>
            </a:extLst>
          </p:cNvPr>
          <p:cNvSpPr txBox="1"/>
          <p:nvPr/>
        </p:nvSpPr>
        <p:spPr>
          <a:xfrm>
            <a:off x="379101" y="1415846"/>
            <a:ext cx="8385798" cy="305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教会主题：主里相交．爱里福传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订立一些可衡量，具体的目标和行动（可以在小组内推动和互相提醒）：</a:t>
            </a:r>
          </a:p>
          <a:p>
            <a:pPr defTabSz="250022">
              <a:lnSpc>
                <a:spcPct val="125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844"/>
              <a:t>	</a:t>
            </a:r>
            <a:r>
              <a:rPr sz="2250"/>
              <a:t>1.生命成长：稳定出席教会聚会及小组。实践什一奉献。</a:t>
            </a:r>
          </a:p>
          <a:p>
            <a:pPr defTabSz="250022">
              <a:lnSpc>
                <a:spcPct val="125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	2.小天使行动（可公开）：小组中找一位全年关心和代祷对象。</a:t>
            </a:r>
          </a:p>
          <a:p>
            <a:pPr defTabSz="250022">
              <a:lnSpc>
                <a:spcPct val="125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	3.最少一次关心两位不同小组的信徒。</a:t>
            </a:r>
          </a:p>
          <a:p>
            <a:pPr defTabSz="250022">
              <a:lnSpc>
                <a:spcPct val="125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	4.信徒最少参加1次福音站，或大学发单张。</a:t>
            </a:r>
          </a:p>
          <a:p>
            <a:pPr defTabSz="250022">
              <a:lnSpc>
                <a:spcPct val="125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66"/>
              <a:t>	5.最少1次邀请慕道友在教会以外关心他（每月一次喝咖啡）。</a:t>
            </a:r>
          </a:p>
        </p:txBody>
      </p:sp>
    </p:spTree>
    <p:extLst>
      <p:ext uri="{BB962C8B-B14F-4D97-AF65-F5344CB8AC3E}">
        <p14:creationId xmlns:p14="http://schemas.microsoft.com/office/powerpoint/2010/main" val="239096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5B635-D3AF-5211-AE95-62A75CE9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>
            <a:extLst>
              <a:ext uri="{FF2B5EF4-FFF2-40B4-BE49-F238E27FC236}">
                <a16:creationId xmlns:a16="http://schemas.microsoft.com/office/drawing/2014/main" id="{0DE73CEB-1084-88E0-325F-4F525BFE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>
            <a:extLst>
              <a:ext uri="{FF2B5EF4-FFF2-40B4-BE49-F238E27FC236}">
                <a16:creationId xmlns:a16="http://schemas.microsoft.com/office/drawing/2014/main" id="{4E55B170-DF95-9FDE-7A62-54EF7138AD7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191" name="Inhaltsplatzhalter 2">
            <a:extLst>
              <a:ext uri="{FF2B5EF4-FFF2-40B4-BE49-F238E27FC236}">
                <a16:creationId xmlns:a16="http://schemas.microsoft.com/office/drawing/2014/main" id="{CC0E7CAA-A105-CE88-9E04-127FE7C2DA8A}"/>
              </a:ext>
            </a:extLst>
          </p:cNvPr>
          <p:cNvSpPr txBox="1"/>
          <p:nvPr/>
        </p:nvSpPr>
        <p:spPr>
          <a:xfrm>
            <a:off x="379101" y="1415846"/>
            <a:ext cx="8385798" cy="38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上星期的经文谈到同受苦难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今天再看耶稣「道成了肉身」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约1:14，「14道成了肉身，住在我们中间，充充满满地有恩典有真理，我们也见过他的荣光，正是父独一儿子的荣光。」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「道成了肉身」指到耶稣成为人，有了肉身的生命。</a:t>
            </a:r>
          </a:p>
        </p:txBody>
      </p:sp>
    </p:spTree>
    <p:extLst>
      <p:ext uri="{BB962C8B-B14F-4D97-AF65-F5344CB8AC3E}">
        <p14:creationId xmlns:p14="http://schemas.microsoft.com/office/powerpoint/2010/main" val="42750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E789C-BBD4-AE2A-E2B2-53019EDF5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>
            <a:extLst>
              <a:ext uri="{FF2B5EF4-FFF2-40B4-BE49-F238E27FC236}">
                <a16:creationId xmlns:a16="http://schemas.microsoft.com/office/drawing/2014/main" id="{B3D73D05-1D0B-3539-BFA3-E48FA501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>
            <a:extLst>
              <a:ext uri="{FF2B5EF4-FFF2-40B4-BE49-F238E27FC236}">
                <a16:creationId xmlns:a16="http://schemas.microsoft.com/office/drawing/2014/main" id="{1FEC1CC7-D0DD-CE58-3134-F8765053D26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作上帝儿女的权柄</a:t>
            </a:r>
          </a:p>
        </p:txBody>
      </p:sp>
      <p:sp>
        <p:nvSpPr>
          <p:cNvPr id="197" name="Inhaltsplatzhalter 2">
            <a:extLst>
              <a:ext uri="{FF2B5EF4-FFF2-40B4-BE49-F238E27FC236}">
                <a16:creationId xmlns:a16="http://schemas.microsoft.com/office/drawing/2014/main" id="{C4021747-1BE4-A2F7-1181-33457FE03656}"/>
              </a:ext>
            </a:extLst>
          </p:cNvPr>
          <p:cNvSpPr txBox="1"/>
          <p:nvPr/>
        </p:nvSpPr>
        <p:spPr>
          <a:xfrm>
            <a:off x="379101" y="1415846"/>
            <a:ext cx="8385798" cy="247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约1:10-12，「10他在世界，世界是借着他造的，世界却不认识他。11他来到自己的地方，自己的人并不接纳他。12凡接纳他的，就是信他名的人，他就赐他们权柄作上帝的儿女。」</a:t>
            </a:r>
          </a:p>
        </p:txBody>
      </p:sp>
    </p:spTree>
    <p:extLst>
      <p:ext uri="{BB962C8B-B14F-4D97-AF65-F5344CB8AC3E}">
        <p14:creationId xmlns:p14="http://schemas.microsoft.com/office/powerpoint/2010/main" val="396438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868</Words>
  <Application>Microsoft Office PowerPoint</Application>
  <PresentationFormat>Bildschirmpräsentation (4:3)</PresentationFormat>
  <Paragraphs>188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979</cp:revision>
  <dcterms:created xsi:type="dcterms:W3CDTF">2023-03-17T14:22:59Z</dcterms:created>
  <dcterms:modified xsi:type="dcterms:W3CDTF">2026-01-08T02:45:49Z</dcterms:modified>
</cp:coreProperties>
</file>