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2405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27" autoAdjust="0"/>
    <p:restoredTop sz="77440" autoAdjust="0"/>
  </p:normalViewPr>
  <p:slideViewPr>
    <p:cSldViewPr snapToGrid="0">
      <p:cViewPr varScale="1">
        <p:scale>
          <a:sx n="125" d="100"/>
          <a:sy n="125" d="100"/>
        </p:scale>
        <p:origin x="27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EBC27-3C92-DF40-81E2-50E2258292AA}" type="datetimeFigureOut">
              <a:rPr lang="zh-CN" altLang="en-US"/>
              <a:t>2026/1/8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2B3B1-C204-5A46-AA13-7B4CAFF35EC8}" type="slidenum">
              <a:rPr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1660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E3DE29-C0A0-A0D7-D4CE-3C852BB2E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>
            <a:extLst>
              <a:ext uri="{FF2B5EF4-FFF2-40B4-BE49-F238E27FC236}">
                <a16:creationId xmlns:a16="http://schemas.microsoft.com/office/drawing/2014/main" id="{65D3E50D-4D81-B407-036C-923A44329E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1" name="Shape 151">
            <a:extLst>
              <a:ext uri="{FF2B5EF4-FFF2-40B4-BE49-F238E27FC236}">
                <a16:creationId xmlns:a16="http://schemas.microsoft.com/office/drawing/2014/main" id="{3E63ED62-1022-2FE4-0065-441F00B4865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6559423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CF837-D841-DA06-4960-22B24DADE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>
            <a:extLst>
              <a:ext uri="{FF2B5EF4-FFF2-40B4-BE49-F238E27FC236}">
                <a16:creationId xmlns:a16="http://schemas.microsoft.com/office/drawing/2014/main" id="{54A7ACB0-99EE-EC1B-61B3-A75A3F6BAF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5" name="Shape 205">
            <a:extLst>
              <a:ext uri="{FF2B5EF4-FFF2-40B4-BE49-F238E27FC236}">
                <a16:creationId xmlns:a16="http://schemas.microsoft.com/office/drawing/2014/main" id="{565F3D11-199E-8F27-2EC2-DE7952292C8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064619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23D863-BB7C-7AF0-69E6-633B1148CA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>
            <a:extLst>
              <a:ext uri="{FF2B5EF4-FFF2-40B4-BE49-F238E27FC236}">
                <a16:creationId xmlns:a16="http://schemas.microsoft.com/office/drawing/2014/main" id="{541C13C0-2084-60EB-049A-831B601FF5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1" name="Shape 211">
            <a:extLst>
              <a:ext uri="{FF2B5EF4-FFF2-40B4-BE49-F238E27FC236}">
                <a16:creationId xmlns:a16="http://schemas.microsoft.com/office/drawing/2014/main" id="{0B07D28D-0E97-7F04-BEF8-39B9AF9B0BC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6130687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94A58-D492-05BD-F5AF-DE763BC0A8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>
            <a:extLst>
              <a:ext uri="{FF2B5EF4-FFF2-40B4-BE49-F238E27FC236}">
                <a16:creationId xmlns:a16="http://schemas.microsoft.com/office/drawing/2014/main" id="{538E4174-4B2F-4EB7-0C65-5B3FA8FCBF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7" name="Shape 217">
            <a:extLst>
              <a:ext uri="{FF2B5EF4-FFF2-40B4-BE49-F238E27FC236}">
                <a16:creationId xmlns:a16="http://schemas.microsoft.com/office/drawing/2014/main" id="{72659468-2664-4C79-1103-7DEE961452C5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5647796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8429D9-AB45-57DB-7271-8F919A91D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>
            <a:extLst>
              <a:ext uri="{FF2B5EF4-FFF2-40B4-BE49-F238E27FC236}">
                <a16:creationId xmlns:a16="http://schemas.microsoft.com/office/drawing/2014/main" id="{2BA00BC5-79C2-F003-2D18-EA6B1DADA3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3" name="Shape 223">
            <a:extLst>
              <a:ext uri="{FF2B5EF4-FFF2-40B4-BE49-F238E27FC236}">
                <a16:creationId xmlns:a16="http://schemas.microsoft.com/office/drawing/2014/main" id="{5920304B-746D-ED0C-3512-695F3315DE8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8156432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F1C6C7-9764-C509-A6C2-0C8DD8705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>
            <a:extLst>
              <a:ext uri="{FF2B5EF4-FFF2-40B4-BE49-F238E27FC236}">
                <a16:creationId xmlns:a16="http://schemas.microsoft.com/office/drawing/2014/main" id="{BBCF0E11-8B86-0DA2-6F8D-E5D7055E8A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9" name="Shape 229">
            <a:extLst>
              <a:ext uri="{FF2B5EF4-FFF2-40B4-BE49-F238E27FC236}">
                <a16:creationId xmlns:a16="http://schemas.microsoft.com/office/drawing/2014/main" id="{18B90416-362F-F9D4-CDC0-51B18A73212D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0834230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691A7-3949-54D1-521B-DCA21A338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>
            <a:extLst>
              <a:ext uri="{FF2B5EF4-FFF2-40B4-BE49-F238E27FC236}">
                <a16:creationId xmlns:a16="http://schemas.microsoft.com/office/drawing/2014/main" id="{A11D7AD8-DC83-E0C0-9679-ADDAC0EC40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5" name="Shape 235">
            <a:extLst>
              <a:ext uri="{FF2B5EF4-FFF2-40B4-BE49-F238E27FC236}">
                <a16:creationId xmlns:a16="http://schemas.microsoft.com/office/drawing/2014/main" id="{BFD4D323-8766-8DE8-E0DB-7980D96E3D4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3530203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5D7DC-DA57-782F-7046-F100A3E27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>
            <a:extLst>
              <a:ext uri="{FF2B5EF4-FFF2-40B4-BE49-F238E27FC236}">
                <a16:creationId xmlns:a16="http://schemas.microsoft.com/office/drawing/2014/main" id="{6C6B2C9D-A569-43AB-9ACC-0C864F10E0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1" name="Shape 241">
            <a:extLst>
              <a:ext uri="{FF2B5EF4-FFF2-40B4-BE49-F238E27FC236}">
                <a16:creationId xmlns:a16="http://schemas.microsoft.com/office/drawing/2014/main" id="{49F57FBF-4A4F-3A72-FDC7-16B37936FB8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1383936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F3A68-0067-2368-D3D9-35D9F0C4E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>
            <a:extLst>
              <a:ext uri="{FF2B5EF4-FFF2-40B4-BE49-F238E27FC236}">
                <a16:creationId xmlns:a16="http://schemas.microsoft.com/office/drawing/2014/main" id="{305D7ED2-22BE-F713-0D24-488AAC5E2D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7" name="Shape 247">
            <a:extLst>
              <a:ext uri="{FF2B5EF4-FFF2-40B4-BE49-F238E27FC236}">
                <a16:creationId xmlns:a16="http://schemas.microsoft.com/office/drawing/2014/main" id="{19A21D76-AF60-D691-C014-DFA5CABCAE37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7821190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83658-75E6-D4D1-CC34-748B0D4A6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>
            <a:extLst>
              <a:ext uri="{FF2B5EF4-FFF2-40B4-BE49-F238E27FC236}">
                <a16:creationId xmlns:a16="http://schemas.microsoft.com/office/drawing/2014/main" id="{EDA6DBCF-342C-97E8-D552-D2A52B5649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3" name="Shape 253">
            <a:extLst>
              <a:ext uri="{FF2B5EF4-FFF2-40B4-BE49-F238E27FC236}">
                <a16:creationId xmlns:a16="http://schemas.microsoft.com/office/drawing/2014/main" id="{F7B3ADFE-4A8E-5780-C0F5-E2F7B7B8007A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9797698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1DA5FA-5424-630F-FE7B-E4A509520C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>
            <a:extLst>
              <a:ext uri="{FF2B5EF4-FFF2-40B4-BE49-F238E27FC236}">
                <a16:creationId xmlns:a16="http://schemas.microsoft.com/office/drawing/2014/main" id="{C741D823-858F-C21C-376E-D7C4FE152C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9" name="Shape 259">
            <a:extLst>
              <a:ext uri="{FF2B5EF4-FFF2-40B4-BE49-F238E27FC236}">
                <a16:creationId xmlns:a16="http://schemas.microsoft.com/office/drawing/2014/main" id="{F9CDA654-8D8F-DCF2-88B7-5219324F1594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722786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7A56E0-41D5-8145-F6A5-9900A6278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>
            <a:extLst>
              <a:ext uri="{FF2B5EF4-FFF2-40B4-BE49-F238E27FC236}">
                <a16:creationId xmlns:a16="http://schemas.microsoft.com/office/drawing/2014/main" id="{440E351B-0860-76C9-6C58-CFAE77C2FB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7" name="Shape 157">
            <a:extLst>
              <a:ext uri="{FF2B5EF4-FFF2-40B4-BE49-F238E27FC236}">
                <a16:creationId xmlns:a16="http://schemas.microsoft.com/office/drawing/2014/main" id="{B80E9AD1-A616-2FD6-93E8-73CA967E9B2F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42880305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EDB8D-5B47-8C9A-4F47-A1DF6CDC10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>
            <a:extLst>
              <a:ext uri="{FF2B5EF4-FFF2-40B4-BE49-F238E27FC236}">
                <a16:creationId xmlns:a16="http://schemas.microsoft.com/office/drawing/2014/main" id="{3190B4FF-C82F-4114-BC92-2CC9679BB9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65" name="Shape 265">
            <a:extLst>
              <a:ext uri="{FF2B5EF4-FFF2-40B4-BE49-F238E27FC236}">
                <a16:creationId xmlns:a16="http://schemas.microsoft.com/office/drawing/2014/main" id="{AE022D31-95ED-9F26-9E54-FEA29EBC0E3F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2169237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7FCA6-4C69-7CB2-A22B-8248BB7D5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>
            <a:extLst>
              <a:ext uri="{FF2B5EF4-FFF2-40B4-BE49-F238E27FC236}">
                <a16:creationId xmlns:a16="http://schemas.microsoft.com/office/drawing/2014/main" id="{14CBA3F2-4FFC-BF90-83C9-007E390B84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1" name="Shape 271">
            <a:extLst>
              <a:ext uri="{FF2B5EF4-FFF2-40B4-BE49-F238E27FC236}">
                <a16:creationId xmlns:a16="http://schemas.microsoft.com/office/drawing/2014/main" id="{26B2B3FE-C607-9A69-16B3-2C36747DC9F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1249807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853C4-EDCA-2A8E-346D-3E9184919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>
            <a:extLst>
              <a:ext uri="{FF2B5EF4-FFF2-40B4-BE49-F238E27FC236}">
                <a16:creationId xmlns:a16="http://schemas.microsoft.com/office/drawing/2014/main" id="{8FFD274A-3FB2-8514-C4F5-1E62290CFC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7" name="Shape 277">
            <a:extLst>
              <a:ext uri="{FF2B5EF4-FFF2-40B4-BE49-F238E27FC236}">
                <a16:creationId xmlns:a16="http://schemas.microsoft.com/office/drawing/2014/main" id="{946D1B89-9EA2-1EB1-1F26-715DD8DE46C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106252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264B0-9598-95CA-8A2A-B6E48536A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>
            <a:extLst>
              <a:ext uri="{FF2B5EF4-FFF2-40B4-BE49-F238E27FC236}">
                <a16:creationId xmlns:a16="http://schemas.microsoft.com/office/drawing/2014/main" id="{15806B66-954D-43F6-AC8D-6825EB4035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3" name="Shape 163">
            <a:extLst>
              <a:ext uri="{FF2B5EF4-FFF2-40B4-BE49-F238E27FC236}">
                <a16:creationId xmlns:a16="http://schemas.microsoft.com/office/drawing/2014/main" id="{BF445AD4-5597-F227-C873-61F3E4159624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856624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24D78-350B-9E09-D6D4-96B0A20F7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>
            <a:extLst>
              <a:ext uri="{FF2B5EF4-FFF2-40B4-BE49-F238E27FC236}">
                <a16:creationId xmlns:a16="http://schemas.microsoft.com/office/drawing/2014/main" id="{A771790B-EF74-5D9D-5980-4EC038C3BD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>
            <a:extLst>
              <a:ext uri="{FF2B5EF4-FFF2-40B4-BE49-F238E27FC236}">
                <a16:creationId xmlns:a16="http://schemas.microsoft.com/office/drawing/2014/main" id="{264D6D7E-6C0A-7E6B-26B2-5210D43DB155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0944242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3346E-CD9C-1090-E31F-3E97C4224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>
            <a:extLst>
              <a:ext uri="{FF2B5EF4-FFF2-40B4-BE49-F238E27FC236}">
                <a16:creationId xmlns:a16="http://schemas.microsoft.com/office/drawing/2014/main" id="{BAF737ED-7B30-6EB1-2F2B-99401E40B2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5" name="Shape 175">
            <a:extLst>
              <a:ext uri="{FF2B5EF4-FFF2-40B4-BE49-F238E27FC236}">
                <a16:creationId xmlns:a16="http://schemas.microsoft.com/office/drawing/2014/main" id="{7F43B730-895C-1AE0-6B99-E5029471D881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41666974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DE70E2-421D-DC1D-41A9-02307F2F9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>
            <a:extLst>
              <a:ext uri="{FF2B5EF4-FFF2-40B4-BE49-F238E27FC236}">
                <a16:creationId xmlns:a16="http://schemas.microsoft.com/office/drawing/2014/main" id="{843D4F44-8F88-96BA-5E24-4536217228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1" name="Shape 181">
            <a:extLst>
              <a:ext uri="{FF2B5EF4-FFF2-40B4-BE49-F238E27FC236}">
                <a16:creationId xmlns:a16="http://schemas.microsoft.com/office/drawing/2014/main" id="{997CA803-4ADF-DAFC-4574-AE5D5F45612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1938959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A2C25-0BD9-29BF-94B9-A3952CD18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>
            <a:extLst>
              <a:ext uri="{FF2B5EF4-FFF2-40B4-BE49-F238E27FC236}">
                <a16:creationId xmlns:a16="http://schemas.microsoft.com/office/drawing/2014/main" id="{A52701AB-9FAF-BE58-1089-863A5EA769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7" name="Shape 187">
            <a:extLst>
              <a:ext uri="{FF2B5EF4-FFF2-40B4-BE49-F238E27FC236}">
                <a16:creationId xmlns:a16="http://schemas.microsoft.com/office/drawing/2014/main" id="{92E54794-FFA5-7DF9-338D-F87FA2B31D5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5359657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E022A-9A57-C5E6-E4F5-6F9B7320B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>
            <a:extLst>
              <a:ext uri="{FF2B5EF4-FFF2-40B4-BE49-F238E27FC236}">
                <a16:creationId xmlns:a16="http://schemas.microsoft.com/office/drawing/2014/main" id="{F07103B4-2A4E-52BB-57AD-2D7611F763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3" name="Shape 193">
            <a:extLst>
              <a:ext uri="{FF2B5EF4-FFF2-40B4-BE49-F238E27FC236}">
                <a16:creationId xmlns:a16="http://schemas.microsoft.com/office/drawing/2014/main" id="{BCBB0018-C788-0B51-B633-7C50792A569D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4158896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48BC9-C3ED-E2DA-FECA-50D1BAADC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>
            <a:extLst>
              <a:ext uri="{FF2B5EF4-FFF2-40B4-BE49-F238E27FC236}">
                <a16:creationId xmlns:a16="http://schemas.microsoft.com/office/drawing/2014/main" id="{7A827869-C87A-74BB-9035-E4A754D751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9" name="Shape 199">
            <a:extLst>
              <a:ext uri="{FF2B5EF4-FFF2-40B4-BE49-F238E27FC236}">
                <a16:creationId xmlns:a16="http://schemas.microsoft.com/office/drawing/2014/main" id="{C88A4F96-F282-D097-378F-FA8D88EA642F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510155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2026/1/8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187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2026/1/8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94746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2026/1/8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7868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2026/1/8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8255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2026/1/8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87883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2026/1/8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62289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2026/1/8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02900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2026/1/8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18534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2026/1/8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51398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2026/1/8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18854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2026/1/8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3337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3FCE5-64A3-3F48-8FE4-AFF90259B521}" type="datetimeFigureOut">
              <a:rPr kumimoji="1" lang="zh-CN" altLang="en-US" smtClean="0"/>
              <a:t>2026/1/8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0968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970E9D-F9AC-EDD0-1CFD-5F026C17D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图片 8" descr="图片 8">
            <a:extLst>
              <a:ext uri="{FF2B5EF4-FFF2-40B4-BE49-F238E27FC236}">
                <a16:creationId xmlns:a16="http://schemas.microsoft.com/office/drawing/2014/main" id="{5ABF67D7-DA83-CA15-A37E-352AFD3B07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47" name="Titel 1">
            <a:extLst>
              <a:ext uri="{FF2B5EF4-FFF2-40B4-BE49-F238E27FC236}">
                <a16:creationId xmlns:a16="http://schemas.microsoft.com/office/drawing/2014/main" id="{7DBB9C32-8AC2-6BBE-7556-2023814567C8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讲道</a:t>
            </a:r>
          </a:p>
        </p:txBody>
      </p:sp>
      <p:sp>
        <p:nvSpPr>
          <p:cNvPr id="148" name="Inhaltsplatzhalter 2">
            <a:extLst>
              <a:ext uri="{FF2B5EF4-FFF2-40B4-BE49-F238E27FC236}">
                <a16:creationId xmlns:a16="http://schemas.microsoft.com/office/drawing/2014/main" id="{70FFFBA9-0E05-BC39-DD31-7EB8F9955B52}"/>
              </a:ext>
            </a:extLst>
          </p:cNvPr>
          <p:cNvSpPr txBox="1"/>
          <p:nvPr/>
        </p:nvSpPr>
        <p:spPr>
          <a:xfrm>
            <a:off x="44279" y="2427831"/>
            <a:ext cx="9054000" cy="10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b">
            <a:spAutoFit/>
          </a:bodyPr>
          <a:lstStyle>
            <a:lvl1pPr algn="ctr" defTabSz="1300480">
              <a:spcBef>
                <a:spcPts val="0"/>
              </a:spcBef>
              <a:defRPr sz="8400"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5906"/>
              <a:t>同受苦难</a:t>
            </a:r>
          </a:p>
        </p:txBody>
      </p:sp>
      <p:sp>
        <p:nvSpPr>
          <p:cNvPr id="149" name="Inhaltsplatzhalter 2">
            <a:extLst>
              <a:ext uri="{FF2B5EF4-FFF2-40B4-BE49-F238E27FC236}">
                <a16:creationId xmlns:a16="http://schemas.microsoft.com/office/drawing/2014/main" id="{E4977171-E392-44A5-23B8-A4B7CD464C69}"/>
              </a:ext>
            </a:extLst>
          </p:cNvPr>
          <p:cNvSpPr txBox="1"/>
          <p:nvPr/>
        </p:nvSpPr>
        <p:spPr>
          <a:xfrm>
            <a:off x="45000" y="3692118"/>
            <a:ext cx="9054000" cy="11985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algn="ctr" defTabSz="914367">
              <a:spcBef>
                <a:spcPts val="1195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讲道：陈永安 牧师</a:t>
            </a:r>
          </a:p>
          <a:p>
            <a:pPr algn="ctr" defTabSz="914367">
              <a:spcBef>
                <a:spcPts val="1195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经文：赛63:7-9；来2:10-18；太2:13-23</a:t>
            </a:r>
          </a:p>
        </p:txBody>
      </p:sp>
    </p:spTree>
    <p:extLst>
      <p:ext uri="{BB962C8B-B14F-4D97-AF65-F5344CB8AC3E}">
        <p14:creationId xmlns:p14="http://schemas.microsoft.com/office/powerpoint/2010/main" val="226068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A9C1C-5962-B7AC-59DE-1C512D79F5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图片 8" descr="图片 8">
            <a:extLst>
              <a:ext uri="{FF2B5EF4-FFF2-40B4-BE49-F238E27FC236}">
                <a16:creationId xmlns:a16="http://schemas.microsoft.com/office/drawing/2014/main" id="{1758D490-47BD-FC15-1BFC-D04A2A6EAA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02" name="Titel 1">
            <a:extLst>
              <a:ext uri="{FF2B5EF4-FFF2-40B4-BE49-F238E27FC236}">
                <a16:creationId xmlns:a16="http://schemas.microsoft.com/office/drawing/2014/main" id="{52386D12-C01E-929A-2979-0F099F679F4D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既济未济的天国</a:t>
            </a:r>
          </a:p>
        </p:txBody>
      </p:sp>
      <p:sp>
        <p:nvSpPr>
          <p:cNvPr id="203" name="Inhaltsplatzhalter 2">
            <a:extLst>
              <a:ext uri="{FF2B5EF4-FFF2-40B4-BE49-F238E27FC236}">
                <a16:creationId xmlns:a16="http://schemas.microsoft.com/office/drawing/2014/main" id="{4558AB4F-4BD1-34A2-5448-A795CB898055}"/>
              </a:ext>
            </a:extLst>
          </p:cNvPr>
          <p:cNvSpPr txBox="1"/>
          <p:nvPr/>
        </p:nvSpPr>
        <p:spPr>
          <a:xfrm>
            <a:off x="379101" y="1415846"/>
            <a:ext cx="8385798" cy="35793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希伯来书2:10-18，为我们提供了一个非常深刻的神学角度，来理解上帝如何面对人间的苦难。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经文说：「10原来那为万物所属、为万物所本的，要领许多的儿子进荣耀里去，使救他们的元帅，因受苦难得以完全，本是合宜的。」（来2:10）</a:t>
            </a:r>
          </a:p>
        </p:txBody>
      </p:sp>
    </p:spTree>
    <p:extLst>
      <p:ext uri="{BB962C8B-B14F-4D97-AF65-F5344CB8AC3E}">
        <p14:creationId xmlns:p14="http://schemas.microsoft.com/office/powerpoint/2010/main" val="1205049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01F1A-E435-8E03-6581-24BFA9ED3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图片 8" descr="图片 8">
            <a:extLst>
              <a:ext uri="{FF2B5EF4-FFF2-40B4-BE49-F238E27FC236}">
                <a16:creationId xmlns:a16="http://schemas.microsoft.com/office/drawing/2014/main" id="{3BF9E202-37FF-33DB-77D6-608CBE4685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08" name="Titel 1">
            <a:extLst>
              <a:ext uri="{FF2B5EF4-FFF2-40B4-BE49-F238E27FC236}">
                <a16:creationId xmlns:a16="http://schemas.microsoft.com/office/drawing/2014/main" id="{F6F5D46D-9FAE-F59A-4C05-CA1D579A9AFF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既济未济的天国</a:t>
            </a:r>
          </a:p>
        </p:txBody>
      </p:sp>
      <p:sp>
        <p:nvSpPr>
          <p:cNvPr id="209" name="Inhaltsplatzhalter 2">
            <a:extLst>
              <a:ext uri="{FF2B5EF4-FFF2-40B4-BE49-F238E27FC236}">
                <a16:creationId xmlns:a16="http://schemas.microsoft.com/office/drawing/2014/main" id="{B972ADDD-1862-88AC-8ECD-34CF14BF0D0D}"/>
              </a:ext>
            </a:extLst>
          </p:cNvPr>
          <p:cNvSpPr txBox="1"/>
          <p:nvPr/>
        </p:nvSpPr>
        <p:spPr>
          <a:xfrm>
            <a:off x="379101" y="1415845"/>
            <a:ext cx="8385798" cy="21508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耶稣并不是站在高处同情我们，而是「凡事该与他的弟兄相同」（来2:17）。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经文接着说：「因他自己既然被试探而受苦，就能搭救被试探的人。」（来2:18）</a:t>
            </a:r>
          </a:p>
        </p:txBody>
      </p:sp>
    </p:spTree>
    <p:extLst>
      <p:ext uri="{BB962C8B-B14F-4D97-AF65-F5344CB8AC3E}">
        <p14:creationId xmlns:p14="http://schemas.microsoft.com/office/powerpoint/2010/main" val="1657690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C9581A-7975-BD6D-CA0E-227284214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图片 8" descr="图片 8">
            <a:extLst>
              <a:ext uri="{FF2B5EF4-FFF2-40B4-BE49-F238E27FC236}">
                <a16:creationId xmlns:a16="http://schemas.microsoft.com/office/drawing/2014/main" id="{4C057DD0-004F-5F39-37F6-70CEC5A5E8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14" name="Titel 1">
            <a:extLst>
              <a:ext uri="{FF2B5EF4-FFF2-40B4-BE49-F238E27FC236}">
                <a16:creationId xmlns:a16="http://schemas.microsoft.com/office/drawing/2014/main" id="{E1B71C48-10EE-2743-B2DF-CAF14BCF364C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既济未济的天国</a:t>
            </a:r>
          </a:p>
        </p:txBody>
      </p:sp>
      <p:sp>
        <p:nvSpPr>
          <p:cNvPr id="215" name="Inhaltsplatzhalter 2">
            <a:extLst>
              <a:ext uri="{FF2B5EF4-FFF2-40B4-BE49-F238E27FC236}">
                <a16:creationId xmlns:a16="http://schemas.microsoft.com/office/drawing/2014/main" id="{7504786B-4A4F-A2CB-9794-28754B8D3C5D}"/>
              </a:ext>
            </a:extLst>
          </p:cNvPr>
          <p:cNvSpPr txBox="1"/>
          <p:nvPr/>
        </p:nvSpPr>
        <p:spPr>
          <a:xfrm>
            <a:off x="379101" y="1415845"/>
            <a:ext cx="8385798" cy="35793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神学家说：天国是「既济未济」（Already but not yet）。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天国已经临到地上，但世上仍有邪恶不法的事，不过耶稣基督已经在十架上成就救恩，败坏了死的权势，祂已经得了天上地下所有的权柄，但要到祂再临时，天国才完全临到。</a:t>
            </a:r>
          </a:p>
        </p:txBody>
      </p:sp>
    </p:spTree>
    <p:extLst>
      <p:ext uri="{BB962C8B-B14F-4D97-AF65-F5344CB8AC3E}">
        <p14:creationId xmlns:p14="http://schemas.microsoft.com/office/powerpoint/2010/main" val="26553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38AF47-F9D6-CAD6-9B23-A9EF20FCD1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图片 8" descr="图片 8">
            <a:extLst>
              <a:ext uri="{FF2B5EF4-FFF2-40B4-BE49-F238E27FC236}">
                <a16:creationId xmlns:a16="http://schemas.microsoft.com/office/drawing/2014/main" id="{3FCC88B8-C782-9CB5-9060-A2C1654A2F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20" name="Titel 1">
            <a:extLst>
              <a:ext uri="{FF2B5EF4-FFF2-40B4-BE49-F238E27FC236}">
                <a16:creationId xmlns:a16="http://schemas.microsoft.com/office/drawing/2014/main" id="{1AC6CAE3-C067-1669-903D-5083643B177F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既济未济的天国</a:t>
            </a:r>
          </a:p>
        </p:txBody>
      </p:sp>
      <p:sp>
        <p:nvSpPr>
          <p:cNvPr id="221" name="Inhaltsplatzhalter 2">
            <a:extLst>
              <a:ext uri="{FF2B5EF4-FFF2-40B4-BE49-F238E27FC236}">
                <a16:creationId xmlns:a16="http://schemas.microsoft.com/office/drawing/2014/main" id="{A95E1A8C-7677-ECB6-6707-146BDC6AA15E}"/>
              </a:ext>
            </a:extLst>
          </p:cNvPr>
          <p:cNvSpPr txBox="1"/>
          <p:nvPr/>
        </p:nvSpPr>
        <p:spPr>
          <a:xfrm>
            <a:off x="379101" y="1415845"/>
            <a:ext cx="8385798" cy="16746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天国是「既济未济」，并不是上帝无能，而是上帝的怜悯，给世人悔改的机会。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为什么人世间有生老病死的苦难？</a:t>
            </a:r>
          </a:p>
        </p:txBody>
      </p:sp>
    </p:spTree>
    <p:extLst>
      <p:ext uri="{BB962C8B-B14F-4D97-AF65-F5344CB8AC3E}">
        <p14:creationId xmlns:p14="http://schemas.microsoft.com/office/powerpoint/2010/main" val="3823748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FD0552-7B43-941C-AA93-090A3663C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" name="图片 8" descr="图片 8">
            <a:extLst>
              <a:ext uri="{FF2B5EF4-FFF2-40B4-BE49-F238E27FC236}">
                <a16:creationId xmlns:a16="http://schemas.microsoft.com/office/drawing/2014/main" id="{422FA786-09CF-77F4-3970-01BB2BDD35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26" name="Titel 1">
            <a:extLst>
              <a:ext uri="{FF2B5EF4-FFF2-40B4-BE49-F238E27FC236}">
                <a16:creationId xmlns:a16="http://schemas.microsoft.com/office/drawing/2014/main" id="{2848C484-3BEC-8557-4843-AAAE5D3318BC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既济未济的天国</a:t>
            </a:r>
          </a:p>
        </p:txBody>
      </p:sp>
      <p:sp>
        <p:nvSpPr>
          <p:cNvPr id="227" name="Inhaltsplatzhalter 2">
            <a:extLst>
              <a:ext uri="{FF2B5EF4-FFF2-40B4-BE49-F238E27FC236}">
                <a16:creationId xmlns:a16="http://schemas.microsoft.com/office/drawing/2014/main" id="{C24F58FC-1B61-A011-5F96-39CCF09C6809}"/>
              </a:ext>
            </a:extLst>
          </p:cNvPr>
          <p:cNvSpPr txBox="1"/>
          <p:nvPr/>
        </p:nvSpPr>
        <p:spPr>
          <a:xfrm>
            <a:off x="379101" y="1415845"/>
            <a:ext cx="8385798" cy="21508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如果人生就如春夏秋冬，老年就是进入秋冬的时候，植物会掉下叶子，将营养收到根部，不再枝叶茂盛了。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如果我们没有意识到这转变的发生⋯</a:t>
            </a:r>
          </a:p>
        </p:txBody>
      </p:sp>
    </p:spTree>
    <p:extLst>
      <p:ext uri="{BB962C8B-B14F-4D97-AF65-F5344CB8AC3E}">
        <p14:creationId xmlns:p14="http://schemas.microsoft.com/office/powerpoint/2010/main" val="842479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D6658-17C9-22BD-D309-61A725D8D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图片 8" descr="图片 8">
            <a:extLst>
              <a:ext uri="{FF2B5EF4-FFF2-40B4-BE49-F238E27FC236}">
                <a16:creationId xmlns:a16="http://schemas.microsoft.com/office/drawing/2014/main" id="{D2B219EF-F936-4ED0-EA8B-B579F8F525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32" name="Titel 1">
            <a:extLst>
              <a:ext uri="{FF2B5EF4-FFF2-40B4-BE49-F238E27FC236}">
                <a16:creationId xmlns:a16="http://schemas.microsoft.com/office/drawing/2014/main" id="{409CAAD7-641E-95AE-AC2D-E0DE053503C7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既济未济的天国</a:t>
            </a:r>
          </a:p>
        </p:txBody>
      </p:sp>
      <p:sp>
        <p:nvSpPr>
          <p:cNvPr id="233" name="Inhaltsplatzhalter 2">
            <a:extLst>
              <a:ext uri="{FF2B5EF4-FFF2-40B4-BE49-F238E27FC236}">
                <a16:creationId xmlns:a16="http://schemas.microsoft.com/office/drawing/2014/main" id="{54311D80-47BF-0DA0-4E72-D9C2AD7CA8DF}"/>
              </a:ext>
            </a:extLst>
          </p:cNvPr>
          <p:cNvSpPr txBox="1"/>
          <p:nvPr/>
        </p:nvSpPr>
        <p:spPr>
          <a:xfrm>
            <a:off x="379101" y="1415845"/>
            <a:ext cx="8385798" cy="262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我们要知道这是上帝给人最后回转的机会，上帝让人生命走下坡，让人认识到死亡的临近，让人由盛转衰，那是让人不再追求这个世界，而回归内心，寻找上帝。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这刻不悔改，不接受转变，只会加速灭亡。</a:t>
            </a:r>
          </a:p>
        </p:txBody>
      </p:sp>
    </p:spTree>
    <p:extLst>
      <p:ext uri="{BB962C8B-B14F-4D97-AF65-F5344CB8AC3E}">
        <p14:creationId xmlns:p14="http://schemas.microsoft.com/office/powerpoint/2010/main" val="14123887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935729-E68B-7E01-B559-277612892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图片 8" descr="图片 8">
            <a:extLst>
              <a:ext uri="{FF2B5EF4-FFF2-40B4-BE49-F238E27FC236}">
                <a16:creationId xmlns:a16="http://schemas.microsoft.com/office/drawing/2014/main" id="{49EFE1B0-F764-B658-5BFD-ECC8B00A64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38" name="Titel 1">
            <a:extLst>
              <a:ext uri="{FF2B5EF4-FFF2-40B4-BE49-F238E27FC236}">
                <a16:creationId xmlns:a16="http://schemas.microsoft.com/office/drawing/2014/main" id="{6A2CF77A-40F9-5127-7938-2B7ACC885E45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总结：上帝与人同受苦难</a:t>
            </a:r>
          </a:p>
        </p:txBody>
      </p:sp>
      <p:sp>
        <p:nvSpPr>
          <p:cNvPr id="239" name="Inhaltsplatzhalter 2">
            <a:extLst>
              <a:ext uri="{FF2B5EF4-FFF2-40B4-BE49-F238E27FC236}">
                <a16:creationId xmlns:a16="http://schemas.microsoft.com/office/drawing/2014/main" id="{6BB0CFB3-E0CA-D28C-6B44-C748A96E123A}"/>
              </a:ext>
            </a:extLst>
          </p:cNvPr>
          <p:cNvSpPr txBox="1"/>
          <p:nvPr/>
        </p:nvSpPr>
        <p:spPr>
          <a:xfrm>
            <a:off x="379101" y="1415845"/>
            <a:ext cx="8385798" cy="43777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我们读赛63:7-9：「7我要照耶和华一切所赐给我们的，提起他的慈爱和美德，并他向以色列家所施的大恩；这恩是照他的怜恤和丰盛的慈爱赐给他们的。8他说：他们诚然是我的百姓，不行虚假的子民；这样，他就作了他们的救主。9他们在一切苦难中，他也同受苦难；并且他面前的使者拯救他们；他以慈爱和怜悯救赎他们；在古时的日子常保抱他们，怀搋他们。」</a:t>
            </a:r>
          </a:p>
        </p:txBody>
      </p:sp>
    </p:spTree>
    <p:extLst>
      <p:ext uri="{BB962C8B-B14F-4D97-AF65-F5344CB8AC3E}">
        <p14:creationId xmlns:p14="http://schemas.microsoft.com/office/powerpoint/2010/main" val="2627709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835E8-AF12-D877-C025-56B67BD2A4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3" name="图片 8" descr="图片 8">
            <a:extLst>
              <a:ext uri="{FF2B5EF4-FFF2-40B4-BE49-F238E27FC236}">
                <a16:creationId xmlns:a16="http://schemas.microsoft.com/office/drawing/2014/main" id="{58CD9D6D-0C60-B229-88B2-E51EDB3D1D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44" name="Titel 1">
            <a:extLst>
              <a:ext uri="{FF2B5EF4-FFF2-40B4-BE49-F238E27FC236}">
                <a16:creationId xmlns:a16="http://schemas.microsoft.com/office/drawing/2014/main" id="{DE5E1EBE-8BE3-6B35-EE73-410889128E86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总结：上帝与人同受苦难</a:t>
            </a:r>
          </a:p>
        </p:txBody>
      </p:sp>
      <p:sp>
        <p:nvSpPr>
          <p:cNvPr id="245" name="Inhaltsplatzhalter 2">
            <a:extLst>
              <a:ext uri="{FF2B5EF4-FFF2-40B4-BE49-F238E27FC236}">
                <a16:creationId xmlns:a16="http://schemas.microsoft.com/office/drawing/2014/main" id="{BDFE33AD-FE63-9D0E-66D9-B395E00F5BB2}"/>
              </a:ext>
            </a:extLst>
          </p:cNvPr>
          <p:cNvSpPr txBox="1"/>
          <p:nvPr/>
        </p:nvSpPr>
        <p:spPr>
          <a:xfrm>
            <a:off x="379101" y="1415845"/>
            <a:ext cx="8385798" cy="21508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在任何苦难中，也可以在耶稣基督身上看到⋯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司托得牧师引述了一个的短剧《哑口无言》（The Long Silence）</a:t>
            </a:r>
          </a:p>
        </p:txBody>
      </p:sp>
    </p:spTree>
    <p:extLst>
      <p:ext uri="{BB962C8B-B14F-4D97-AF65-F5344CB8AC3E}">
        <p14:creationId xmlns:p14="http://schemas.microsoft.com/office/powerpoint/2010/main" val="29604561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7EA1A-7FDB-E3E8-E8AF-E0AA3D161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9" name="图片 8" descr="图片 8">
            <a:extLst>
              <a:ext uri="{FF2B5EF4-FFF2-40B4-BE49-F238E27FC236}">
                <a16:creationId xmlns:a16="http://schemas.microsoft.com/office/drawing/2014/main" id="{41D9F09A-F75B-2887-36D1-B0F84558CA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50" name="Titel 1">
            <a:extLst>
              <a:ext uri="{FF2B5EF4-FFF2-40B4-BE49-F238E27FC236}">
                <a16:creationId xmlns:a16="http://schemas.microsoft.com/office/drawing/2014/main" id="{0DFC1C1F-DED9-1521-F600-459193866929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总结：上帝与人同受苦难</a:t>
            </a:r>
          </a:p>
        </p:txBody>
      </p:sp>
      <p:sp>
        <p:nvSpPr>
          <p:cNvPr id="251" name="Inhaltsplatzhalter 2">
            <a:extLst>
              <a:ext uri="{FF2B5EF4-FFF2-40B4-BE49-F238E27FC236}">
                <a16:creationId xmlns:a16="http://schemas.microsoft.com/office/drawing/2014/main" id="{BDE80A80-2334-80E3-DC80-D015DC6FE948}"/>
              </a:ext>
            </a:extLst>
          </p:cNvPr>
          <p:cNvSpPr txBox="1"/>
          <p:nvPr/>
        </p:nvSpPr>
        <p:spPr>
          <a:xfrm>
            <a:off x="379101" y="1415845"/>
            <a:ext cx="8385798" cy="37331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//在末日，数以亿计的人散布在一处大平原上，上帝的宝座就在前头。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但有那么好几群人，却在上帝的宝座前大叫大嚷。他们并非为罪自责求饶，却在声称要与上帝当面对质。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「上帝哪有资格审判我们！上帝知道受苦是甚么一回事吗？」</a:t>
            </a:r>
          </a:p>
        </p:txBody>
      </p:sp>
    </p:spTree>
    <p:extLst>
      <p:ext uri="{BB962C8B-B14F-4D97-AF65-F5344CB8AC3E}">
        <p14:creationId xmlns:p14="http://schemas.microsoft.com/office/powerpoint/2010/main" val="35142261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5D0517-18D8-3547-8039-A7B2D66AB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5" name="图片 8" descr="图片 8">
            <a:extLst>
              <a:ext uri="{FF2B5EF4-FFF2-40B4-BE49-F238E27FC236}">
                <a16:creationId xmlns:a16="http://schemas.microsoft.com/office/drawing/2014/main" id="{EBB08EB9-22C6-7A5C-5459-432A0B507B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56" name="Titel 1">
            <a:extLst>
              <a:ext uri="{FF2B5EF4-FFF2-40B4-BE49-F238E27FC236}">
                <a16:creationId xmlns:a16="http://schemas.microsoft.com/office/drawing/2014/main" id="{64E92E5E-C77C-AB77-C5C9-55AC2F33024E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总结：上帝与人同受苦难</a:t>
            </a:r>
          </a:p>
        </p:txBody>
      </p:sp>
      <p:sp>
        <p:nvSpPr>
          <p:cNvPr id="257" name="Inhaltsplatzhalter 2">
            <a:extLst>
              <a:ext uri="{FF2B5EF4-FFF2-40B4-BE49-F238E27FC236}">
                <a16:creationId xmlns:a16="http://schemas.microsoft.com/office/drawing/2014/main" id="{14FBA60F-6169-1673-69BC-DD8B5A835DD9}"/>
              </a:ext>
            </a:extLst>
          </p:cNvPr>
          <p:cNvSpPr txBox="1"/>
          <p:nvPr/>
        </p:nvSpPr>
        <p:spPr>
          <a:xfrm>
            <a:off x="379101" y="1415846"/>
            <a:ext cx="8385798" cy="247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//他们决定从每一群人之中，推选一个代言人出来—都是受苦最多最深的人：犹太人、黑人少年、广岛原爆受害人、四肢畸形的病人、天生缺肢的孩童……，他们聚集在平原上共谋部署，要向上帝提出申诉。</a:t>
            </a:r>
          </a:p>
        </p:txBody>
      </p:sp>
    </p:spTree>
    <p:extLst>
      <p:ext uri="{BB962C8B-B14F-4D97-AF65-F5344CB8AC3E}">
        <p14:creationId xmlns:p14="http://schemas.microsoft.com/office/powerpoint/2010/main" val="4130751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5D6C37-1ED5-F5F2-F11B-0871D1A79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图片 8" descr="图片 8">
            <a:extLst>
              <a:ext uri="{FF2B5EF4-FFF2-40B4-BE49-F238E27FC236}">
                <a16:creationId xmlns:a16="http://schemas.microsoft.com/office/drawing/2014/main" id="{16087502-58F8-4C7D-5FB5-E598D2B16D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54" name="Titel 1">
            <a:extLst>
              <a:ext uri="{FF2B5EF4-FFF2-40B4-BE49-F238E27FC236}">
                <a16:creationId xmlns:a16="http://schemas.microsoft.com/office/drawing/2014/main" id="{464564AC-F250-6962-E78D-23323DBC0220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引言</a:t>
            </a:r>
          </a:p>
        </p:txBody>
      </p:sp>
      <p:sp>
        <p:nvSpPr>
          <p:cNvPr id="155" name="Inhaltsplatzhalter 2">
            <a:extLst>
              <a:ext uri="{FF2B5EF4-FFF2-40B4-BE49-F238E27FC236}">
                <a16:creationId xmlns:a16="http://schemas.microsoft.com/office/drawing/2014/main" id="{64073A4A-00CA-2797-1763-E13B88234DE6}"/>
              </a:ext>
            </a:extLst>
          </p:cNvPr>
          <p:cNvSpPr txBox="1"/>
          <p:nvPr/>
        </p:nvSpPr>
        <p:spPr>
          <a:xfrm>
            <a:off x="379101" y="1415846"/>
            <a:ext cx="8385798" cy="11985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亲爱的弟兄姊妹，愿你们平安！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让我们彼此问安。</a:t>
            </a:r>
          </a:p>
        </p:txBody>
      </p:sp>
    </p:spTree>
    <p:extLst>
      <p:ext uri="{BB962C8B-B14F-4D97-AF65-F5344CB8AC3E}">
        <p14:creationId xmlns:p14="http://schemas.microsoft.com/office/powerpoint/2010/main" val="18386218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2422EE-A78F-200F-2556-12EA91858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图片 8" descr="图片 8">
            <a:extLst>
              <a:ext uri="{FF2B5EF4-FFF2-40B4-BE49-F238E27FC236}">
                <a16:creationId xmlns:a16="http://schemas.microsoft.com/office/drawing/2014/main" id="{A3EFE1CD-5EB8-817B-1531-17E9D3F987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62" name="Titel 1">
            <a:extLst>
              <a:ext uri="{FF2B5EF4-FFF2-40B4-BE49-F238E27FC236}">
                <a16:creationId xmlns:a16="http://schemas.microsoft.com/office/drawing/2014/main" id="{270E79F9-1F5A-BBDE-12E7-D34B21AC20D0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总结：上帝与人同受苦难</a:t>
            </a:r>
          </a:p>
        </p:txBody>
      </p:sp>
      <p:sp>
        <p:nvSpPr>
          <p:cNvPr id="263" name="Inhaltsplatzhalter 2">
            <a:extLst>
              <a:ext uri="{FF2B5EF4-FFF2-40B4-BE49-F238E27FC236}">
                <a16:creationId xmlns:a16="http://schemas.microsoft.com/office/drawing/2014/main" id="{CEA2F586-EA99-85F6-7CCA-E35C0F7CF286}"/>
              </a:ext>
            </a:extLst>
          </p:cNvPr>
          <p:cNvSpPr txBox="1"/>
          <p:nvPr/>
        </p:nvSpPr>
        <p:spPr>
          <a:xfrm>
            <a:off x="379101" y="1415846"/>
            <a:ext cx="8385798" cy="15207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//上帝要怎样才有资格执行末日大审判？上帝要先经受人间苦痛！上帝要成为人，过人的生活！</a:t>
            </a:r>
          </a:p>
        </p:txBody>
      </p:sp>
    </p:spTree>
    <p:extLst>
      <p:ext uri="{BB962C8B-B14F-4D97-AF65-F5344CB8AC3E}">
        <p14:creationId xmlns:p14="http://schemas.microsoft.com/office/powerpoint/2010/main" val="3255106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EFF05-889A-500E-DB5D-81EF05EC3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7" name="图片 8" descr="图片 8">
            <a:extLst>
              <a:ext uri="{FF2B5EF4-FFF2-40B4-BE49-F238E27FC236}">
                <a16:creationId xmlns:a16="http://schemas.microsoft.com/office/drawing/2014/main" id="{FB4CD7FC-3D82-2A78-C558-AB44A10846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68" name="Titel 1">
            <a:extLst>
              <a:ext uri="{FF2B5EF4-FFF2-40B4-BE49-F238E27FC236}">
                <a16:creationId xmlns:a16="http://schemas.microsoft.com/office/drawing/2014/main" id="{34D0381E-791E-B5C9-AEA7-B26F8FD87392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总结：上帝与人同受苦难</a:t>
            </a:r>
          </a:p>
        </p:txBody>
      </p:sp>
      <p:sp>
        <p:nvSpPr>
          <p:cNvPr id="269" name="Inhaltsplatzhalter 2">
            <a:extLst>
              <a:ext uri="{FF2B5EF4-FFF2-40B4-BE49-F238E27FC236}">
                <a16:creationId xmlns:a16="http://schemas.microsoft.com/office/drawing/2014/main" id="{82FA9A6A-3A31-30EE-D4A5-913EF9021CA2}"/>
              </a:ext>
            </a:extLst>
          </p:cNvPr>
          <p:cNvSpPr txBox="1"/>
          <p:nvPr/>
        </p:nvSpPr>
        <p:spPr>
          <a:xfrm>
            <a:off x="379101" y="1415845"/>
            <a:ext cx="8385798" cy="39015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//「他要生为犹太人，兼且是私生子。他要执行一项艰钜无比的任务——这任务难似登天，甚至他的家人也以为他瘋了。他要被最亲密的朋友出卖。他要被人诬告，身陷冤狱—审理他的必须懦弱庸碌，听审的又要心存偏见。他还要受尽凌辱折磨。他要尝盡孤单的滋味，然后受死—真真正正的死，在众人面前死。」</a:t>
            </a:r>
          </a:p>
        </p:txBody>
      </p:sp>
    </p:spTree>
    <p:extLst>
      <p:ext uri="{BB962C8B-B14F-4D97-AF65-F5344CB8AC3E}">
        <p14:creationId xmlns:p14="http://schemas.microsoft.com/office/powerpoint/2010/main" val="32016747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1FDC4-C241-BEB6-9891-93D02F470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" name="图片 8" descr="图片 8">
            <a:extLst>
              <a:ext uri="{FF2B5EF4-FFF2-40B4-BE49-F238E27FC236}">
                <a16:creationId xmlns:a16="http://schemas.microsoft.com/office/drawing/2014/main" id="{35A983C4-8E32-FC47-D7AA-4B872301FB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74" name="Titel 1">
            <a:extLst>
              <a:ext uri="{FF2B5EF4-FFF2-40B4-BE49-F238E27FC236}">
                <a16:creationId xmlns:a16="http://schemas.microsoft.com/office/drawing/2014/main" id="{6E2A0562-3420-64B7-7D94-72EFDE4FC891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总结：上帝与人同受苦难</a:t>
            </a:r>
          </a:p>
        </p:txBody>
      </p:sp>
      <p:sp>
        <p:nvSpPr>
          <p:cNvPr id="275" name="Inhaltsplatzhalter 2">
            <a:extLst>
              <a:ext uri="{FF2B5EF4-FFF2-40B4-BE49-F238E27FC236}">
                <a16:creationId xmlns:a16="http://schemas.microsoft.com/office/drawing/2014/main" id="{2E9745EA-2DD4-C4D8-9374-034C7F0A0B20}"/>
              </a:ext>
            </a:extLst>
          </p:cNvPr>
          <p:cNvSpPr txBox="1"/>
          <p:nvPr/>
        </p:nvSpPr>
        <p:spPr>
          <a:xfrm>
            <a:off x="379101" y="1415846"/>
            <a:ext cx="8385798" cy="19969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我们受苦，却不是独个儿受苦——上帝与我们一同受苦，叫我们可以胜过「苦中之苦」（神学家莫特曼（Jürgen Moltmann）的形容）</a:t>
            </a:r>
          </a:p>
        </p:txBody>
      </p:sp>
    </p:spTree>
    <p:extLst>
      <p:ext uri="{BB962C8B-B14F-4D97-AF65-F5344CB8AC3E}">
        <p14:creationId xmlns:p14="http://schemas.microsoft.com/office/powerpoint/2010/main" val="1389097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2C64E2-8426-72E9-3962-C5198F23C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图片 8" descr="图片 8">
            <a:extLst>
              <a:ext uri="{FF2B5EF4-FFF2-40B4-BE49-F238E27FC236}">
                <a16:creationId xmlns:a16="http://schemas.microsoft.com/office/drawing/2014/main" id="{D0991DD0-0958-F623-22BB-8866A45AFA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60" name="Titel 1">
            <a:extLst>
              <a:ext uri="{FF2B5EF4-FFF2-40B4-BE49-F238E27FC236}">
                <a16:creationId xmlns:a16="http://schemas.microsoft.com/office/drawing/2014/main" id="{A98D67FB-D751-875B-3530-FFED31F7B16C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引言</a:t>
            </a:r>
          </a:p>
        </p:txBody>
      </p:sp>
      <p:sp>
        <p:nvSpPr>
          <p:cNvPr id="161" name="Inhaltsplatzhalter 2">
            <a:extLst>
              <a:ext uri="{FF2B5EF4-FFF2-40B4-BE49-F238E27FC236}">
                <a16:creationId xmlns:a16="http://schemas.microsoft.com/office/drawing/2014/main" id="{9F39EA5D-D372-BF91-128E-5DF5994E66DA}"/>
              </a:ext>
            </a:extLst>
          </p:cNvPr>
          <p:cNvSpPr txBox="1"/>
          <p:nvPr/>
        </p:nvSpPr>
        <p:spPr>
          <a:xfrm>
            <a:off x="379101" y="1415845"/>
            <a:ext cx="8385798" cy="5684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香港大火</a:t>
            </a:r>
          </a:p>
        </p:txBody>
      </p:sp>
    </p:spTree>
    <p:extLst>
      <p:ext uri="{BB962C8B-B14F-4D97-AF65-F5344CB8AC3E}">
        <p14:creationId xmlns:p14="http://schemas.microsoft.com/office/powerpoint/2010/main" val="3995420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DB6F2F-E0C1-824C-D920-39DB4D25B4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图片 8" descr="图片 8">
            <a:extLst>
              <a:ext uri="{FF2B5EF4-FFF2-40B4-BE49-F238E27FC236}">
                <a16:creationId xmlns:a16="http://schemas.microsoft.com/office/drawing/2014/main" id="{0BDF4967-EF89-074A-98BC-6A6C0C3DE8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66" name="Titel 1">
            <a:extLst>
              <a:ext uri="{FF2B5EF4-FFF2-40B4-BE49-F238E27FC236}">
                <a16:creationId xmlns:a16="http://schemas.microsoft.com/office/drawing/2014/main" id="{4CBC4CA4-ECFF-AE7B-2069-DF208638A910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引言</a:t>
            </a:r>
          </a:p>
        </p:txBody>
      </p:sp>
      <p:sp>
        <p:nvSpPr>
          <p:cNvPr id="167" name="Inhaltsplatzhalter 2">
            <a:extLst>
              <a:ext uri="{FF2B5EF4-FFF2-40B4-BE49-F238E27FC236}">
                <a16:creationId xmlns:a16="http://schemas.microsoft.com/office/drawing/2014/main" id="{DB3763A9-AF0A-7668-FADB-3D8F971EBA56}"/>
              </a:ext>
            </a:extLst>
          </p:cNvPr>
          <p:cNvSpPr txBox="1"/>
          <p:nvPr/>
        </p:nvSpPr>
        <p:spPr>
          <a:xfrm>
            <a:off x="379101" y="1415846"/>
            <a:ext cx="8385798" cy="18285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香港大火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突然去世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车站无差别攻击</a:t>
            </a:r>
          </a:p>
        </p:txBody>
      </p:sp>
    </p:spTree>
    <p:extLst>
      <p:ext uri="{BB962C8B-B14F-4D97-AF65-F5344CB8AC3E}">
        <p14:creationId xmlns:p14="http://schemas.microsoft.com/office/powerpoint/2010/main" val="2274707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B378E5-2B43-AA2E-C758-9766DFF54C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图片 8" descr="图片 8">
            <a:extLst>
              <a:ext uri="{FF2B5EF4-FFF2-40B4-BE49-F238E27FC236}">
                <a16:creationId xmlns:a16="http://schemas.microsoft.com/office/drawing/2014/main" id="{FC3FF92E-22C7-F575-9C4C-8F7185E26D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Titel 1">
            <a:extLst>
              <a:ext uri="{FF2B5EF4-FFF2-40B4-BE49-F238E27FC236}">
                <a16:creationId xmlns:a16="http://schemas.microsoft.com/office/drawing/2014/main" id="{41CF9EC5-9223-255A-BEF0-69736AB72EFB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引言</a:t>
            </a:r>
          </a:p>
        </p:txBody>
      </p:sp>
      <p:sp>
        <p:nvSpPr>
          <p:cNvPr id="173" name="Inhaltsplatzhalter 2">
            <a:extLst>
              <a:ext uri="{FF2B5EF4-FFF2-40B4-BE49-F238E27FC236}">
                <a16:creationId xmlns:a16="http://schemas.microsoft.com/office/drawing/2014/main" id="{98C5F2EA-8289-2B47-56D7-012387E23D84}"/>
              </a:ext>
            </a:extLst>
          </p:cNvPr>
          <p:cNvSpPr txBox="1"/>
          <p:nvPr/>
        </p:nvSpPr>
        <p:spPr>
          <a:xfrm>
            <a:off x="379101" y="1415846"/>
            <a:ext cx="8385798" cy="16746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「全能的主怎会让这些苦难发生？」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上帝的回答是差遣祂的爱子到世上，与世人同受苦难。</a:t>
            </a:r>
          </a:p>
        </p:txBody>
      </p:sp>
    </p:spTree>
    <p:extLst>
      <p:ext uri="{BB962C8B-B14F-4D97-AF65-F5344CB8AC3E}">
        <p14:creationId xmlns:p14="http://schemas.microsoft.com/office/powerpoint/2010/main" val="3207910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4527F4-4068-0C29-AD38-3576A31466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图片 8" descr="图片 8">
            <a:extLst>
              <a:ext uri="{FF2B5EF4-FFF2-40B4-BE49-F238E27FC236}">
                <a16:creationId xmlns:a16="http://schemas.microsoft.com/office/drawing/2014/main" id="{A28C84AA-D780-95C2-FD73-1CDA556F1A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Titel 1">
            <a:extLst>
              <a:ext uri="{FF2B5EF4-FFF2-40B4-BE49-F238E27FC236}">
                <a16:creationId xmlns:a16="http://schemas.microsoft.com/office/drawing/2014/main" id="{E7E15FCB-B206-B5A6-57A6-2CBAB330446F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拉玛的号啕大哭</a:t>
            </a:r>
          </a:p>
        </p:txBody>
      </p:sp>
      <p:sp>
        <p:nvSpPr>
          <p:cNvPr id="179" name="Inhaltsplatzhalter 2">
            <a:extLst>
              <a:ext uri="{FF2B5EF4-FFF2-40B4-BE49-F238E27FC236}">
                <a16:creationId xmlns:a16="http://schemas.microsoft.com/office/drawing/2014/main" id="{128EFB7F-A8EE-2C7C-9BD9-BE1AED59B749}"/>
              </a:ext>
            </a:extLst>
          </p:cNvPr>
          <p:cNvSpPr txBox="1"/>
          <p:nvPr/>
        </p:nvSpPr>
        <p:spPr>
          <a:xfrm>
            <a:off x="379101" y="1415845"/>
            <a:ext cx="8385798" cy="37331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马太福音2:13-23，耶稣出生的故事。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希律见博士没有回去报告「生下来作犹太人之王的」消息，就杀尽了伯利恒城并四境所有两岁以内的男孩。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这正应了耶利米先知的话：「在拉玛听见号啕大哭的声音，是拉结哭她儿女；她不肯受安慰，因为他们都不在了。」</a:t>
            </a:r>
          </a:p>
        </p:txBody>
      </p:sp>
    </p:spTree>
    <p:extLst>
      <p:ext uri="{BB962C8B-B14F-4D97-AF65-F5344CB8AC3E}">
        <p14:creationId xmlns:p14="http://schemas.microsoft.com/office/powerpoint/2010/main" val="2049484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F7D7C-E115-048F-18BA-ADC2BA9C2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图片 8" descr="图片 8">
            <a:extLst>
              <a:ext uri="{FF2B5EF4-FFF2-40B4-BE49-F238E27FC236}">
                <a16:creationId xmlns:a16="http://schemas.microsoft.com/office/drawing/2014/main" id="{A4A907A5-851C-52A7-B715-6995C20BEA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84" name="Titel 1">
            <a:extLst>
              <a:ext uri="{FF2B5EF4-FFF2-40B4-BE49-F238E27FC236}">
                <a16:creationId xmlns:a16="http://schemas.microsoft.com/office/drawing/2014/main" id="{3BCBEC0E-D39D-CB6B-45E1-A91C6B10F121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拉玛的号啕大哭</a:t>
            </a:r>
          </a:p>
        </p:txBody>
      </p:sp>
      <p:sp>
        <p:nvSpPr>
          <p:cNvPr id="185" name="Inhaltsplatzhalter 2">
            <a:extLst>
              <a:ext uri="{FF2B5EF4-FFF2-40B4-BE49-F238E27FC236}">
                <a16:creationId xmlns:a16="http://schemas.microsoft.com/office/drawing/2014/main" id="{AD0EFA48-3353-76CC-344A-0CF1ACB65411}"/>
              </a:ext>
            </a:extLst>
          </p:cNvPr>
          <p:cNvSpPr txBox="1"/>
          <p:nvPr/>
        </p:nvSpPr>
        <p:spPr>
          <a:xfrm>
            <a:off x="379101" y="1415846"/>
            <a:ext cx="8385798" cy="11985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经文立刻接着说到希律死了，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上帝怎样引导保守约瑟一家。</a:t>
            </a:r>
          </a:p>
        </p:txBody>
      </p:sp>
    </p:spTree>
    <p:extLst>
      <p:ext uri="{BB962C8B-B14F-4D97-AF65-F5344CB8AC3E}">
        <p14:creationId xmlns:p14="http://schemas.microsoft.com/office/powerpoint/2010/main" val="2524419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E6028D-6110-E5DE-13FE-53A6681BC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图片 8" descr="图片 8">
            <a:extLst>
              <a:ext uri="{FF2B5EF4-FFF2-40B4-BE49-F238E27FC236}">
                <a16:creationId xmlns:a16="http://schemas.microsoft.com/office/drawing/2014/main" id="{7837BD54-F14B-1C51-FBFC-BB5E4229B7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Titel 1">
            <a:extLst>
              <a:ext uri="{FF2B5EF4-FFF2-40B4-BE49-F238E27FC236}">
                <a16:creationId xmlns:a16="http://schemas.microsoft.com/office/drawing/2014/main" id="{D0C2468E-FDD6-A58D-34CA-E87E27ECDB35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拉玛的号啕大哭</a:t>
            </a:r>
          </a:p>
        </p:txBody>
      </p:sp>
      <p:sp>
        <p:nvSpPr>
          <p:cNvPr id="191" name="Inhaltsplatzhalter 2">
            <a:extLst>
              <a:ext uri="{FF2B5EF4-FFF2-40B4-BE49-F238E27FC236}">
                <a16:creationId xmlns:a16="http://schemas.microsoft.com/office/drawing/2014/main" id="{FB260F78-5DA9-1628-F8C0-F3BA5B8A1F3B}"/>
              </a:ext>
            </a:extLst>
          </p:cNvPr>
          <p:cNvSpPr txBox="1"/>
          <p:nvPr/>
        </p:nvSpPr>
        <p:spPr>
          <a:xfrm>
            <a:off x="379101" y="1415846"/>
            <a:ext cx="8385798" cy="35793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在悲痛之余，我们要看清楚造成这些人命伤亡是人祸，也深信上帝的公义会临到惩罚那些不法分子。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有些苦难，我们也找不到原因，但不能因此就要归咎在上帝那里，相反，我相信上帝的意念都是好的，都想拯救、保守每一个生命。</a:t>
            </a:r>
          </a:p>
        </p:txBody>
      </p:sp>
    </p:spTree>
    <p:extLst>
      <p:ext uri="{BB962C8B-B14F-4D97-AF65-F5344CB8AC3E}">
        <p14:creationId xmlns:p14="http://schemas.microsoft.com/office/powerpoint/2010/main" val="442487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10660-C66D-8FED-AF47-06C36CE44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图片 8" descr="图片 8">
            <a:extLst>
              <a:ext uri="{FF2B5EF4-FFF2-40B4-BE49-F238E27FC236}">
                <a16:creationId xmlns:a16="http://schemas.microsoft.com/office/drawing/2014/main" id="{9F1960A6-0761-53F4-41F4-759066AEFC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96" name="Titel 1">
            <a:extLst>
              <a:ext uri="{FF2B5EF4-FFF2-40B4-BE49-F238E27FC236}">
                <a16:creationId xmlns:a16="http://schemas.microsoft.com/office/drawing/2014/main" id="{974054C9-7F6A-F942-D1E9-A98C3C97D3E3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既济未济的天国</a:t>
            </a:r>
          </a:p>
        </p:txBody>
      </p:sp>
      <p:sp>
        <p:nvSpPr>
          <p:cNvPr id="197" name="Inhaltsplatzhalter 2">
            <a:extLst>
              <a:ext uri="{FF2B5EF4-FFF2-40B4-BE49-F238E27FC236}">
                <a16:creationId xmlns:a16="http://schemas.microsoft.com/office/drawing/2014/main" id="{B6A6AC6E-6253-A526-EF80-C260EBBF244E}"/>
              </a:ext>
            </a:extLst>
          </p:cNvPr>
          <p:cNvSpPr txBox="1"/>
          <p:nvPr/>
        </p:nvSpPr>
        <p:spPr>
          <a:xfrm>
            <a:off x="379101" y="1415845"/>
            <a:ext cx="8385798" cy="31031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人间的一点美善，并不代表天国就在人间，罪恶的势力，败坏的人性，魔鬼在世上的工作，仍然是实在的。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天国已经展开了，在祂的子民中间，愿意以上帝为王，将生命的主权交给主的，就是上帝的子民。</a:t>
            </a:r>
          </a:p>
        </p:txBody>
      </p:sp>
    </p:spTree>
    <p:extLst>
      <p:ext uri="{BB962C8B-B14F-4D97-AF65-F5344CB8AC3E}">
        <p14:creationId xmlns:p14="http://schemas.microsoft.com/office/powerpoint/2010/main" val="722551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461</Words>
  <Application>Microsoft Office PowerPoint</Application>
  <PresentationFormat>Bildschirmpräsentation (4:3)</PresentationFormat>
  <Paragraphs>108</Paragraphs>
  <Slides>22</Slides>
  <Notes>22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5" baseType="lpstr">
      <vt:lpstr>等线</vt:lpstr>
      <vt:lpstr>Arial</vt:lpstr>
      <vt:lpstr>Office 主题​​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siqi D</dc:creator>
  <cp:lastModifiedBy>Dongdong Hu</cp:lastModifiedBy>
  <cp:revision>965</cp:revision>
  <dcterms:created xsi:type="dcterms:W3CDTF">2023-03-17T14:22:59Z</dcterms:created>
  <dcterms:modified xsi:type="dcterms:W3CDTF">2026-01-08T02:44:02Z</dcterms:modified>
</cp:coreProperties>
</file>