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8"/>
  </p:notesMasterIdLst>
  <p:sldIdLst>
    <p:sldId id="22378" r:id="rId2"/>
    <p:sldId id="269" r:id="rId3"/>
    <p:sldId id="257" r:id="rId4"/>
    <p:sldId id="22379" r:id="rId5"/>
    <p:sldId id="270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06" autoAdjust="0"/>
    <p:restoredTop sz="77440" autoAdjust="0"/>
  </p:normalViewPr>
  <p:slideViewPr>
    <p:cSldViewPr snapToGrid="0">
      <p:cViewPr varScale="1">
        <p:scale>
          <a:sx n="125" d="100"/>
          <a:sy n="125" d="100"/>
        </p:scale>
        <p:origin x="32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2026/1/8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802299"/>
            <a:ext cx="6477805" cy="2541431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3531205"/>
            <a:ext cx="6477804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329308"/>
            <a:ext cx="3730436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798973"/>
            <a:ext cx="608264" cy="503578"/>
          </a:xfrm>
        </p:spPr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3528542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983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847088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04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798973"/>
            <a:ext cx="121180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798973"/>
            <a:ext cx="5871623" cy="46598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72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847088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0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756130"/>
            <a:ext cx="6482366" cy="1887950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3806196"/>
            <a:ext cx="6472835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3804985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398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804889"/>
            <a:ext cx="7204226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2010878"/>
            <a:ext cx="3483864" cy="344859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2017343"/>
            <a:ext cx="3483864" cy="344152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847088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31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804163"/>
            <a:ext cx="7205746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2019550"/>
            <a:ext cx="348386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824270"/>
            <a:ext cx="3483864" cy="26444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2023004"/>
            <a:ext cx="348386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821491"/>
            <a:ext cx="3483864" cy="263737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847088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6210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847088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41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50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798973"/>
            <a:ext cx="2454824" cy="2247117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798974"/>
            <a:ext cx="4509353" cy="4658826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3" y="3205492"/>
            <a:ext cx="2456260" cy="2248181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3205491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1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482170"/>
            <a:ext cx="3055900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1129513"/>
            <a:ext cx="4149246" cy="1830584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1122543"/>
            <a:ext cx="209337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3145992"/>
            <a:ext cx="4143303" cy="2003742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5469857"/>
            <a:ext cx="4145513" cy="320123"/>
          </a:xfrm>
        </p:spPr>
        <p:txBody>
          <a:bodyPr/>
          <a:lstStyle>
            <a:lvl1pPr algn="l">
              <a:defRPr/>
            </a:lvl1pPr>
          </a:lstStyle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318641"/>
            <a:ext cx="4155753" cy="3209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3143605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88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7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zh-TW" altLang="en-US" sz="135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804520"/>
            <a:ext cx="7202456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2015733"/>
            <a:ext cx="7202456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330370"/>
            <a:ext cx="26255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2C922-21EE-4D0D-8CE7-CC958D3C98FD}" type="datetimeFigureOut">
              <a:rPr lang="zh-TW" altLang="en-US" smtClean="0"/>
              <a:t>2026/1/8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329308"/>
            <a:ext cx="4454127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798973"/>
            <a:ext cx="608264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D948D9F9-1985-4300-96D5-B0C46A5772A1}" type="slidenum">
              <a:rPr lang="zh-TW" altLang="en-US" smtClean="0"/>
              <a:t>‹Nr.›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51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2184BC-0E96-2993-ED92-693A81EC01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050" dirty="0"/>
              <a:t>君王的降生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8439D68-2A3F-573A-8CF7-E9CED2ABD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3335" y="3505653"/>
            <a:ext cx="6477804" cy="1400455"/>
          </a:xfrm>
        </p:spPr>
        <p:txBody>
          <a:bodyPr>
            <a:normAutofit/>
          </a:bodyPr>
          <a:lstStyle/>
          <a:p>
            <a:r>
              <a:rPr lang="zh-TW" altLang="en-US" sz="2700" dirty="0"/>
              <a:t>太一</a:t>
            </a:r>
            <a:r>
              <a:rPr lang="en-US" altLang="zh-TW" sz="2700" dirty="0"/>
              <a:t>18-25</a:t>
            </a:r>
          </a:p>
          <a:p>
            <a:r>
              <a:rPr lang="zh-TW" altLang="en-US" sz="2700" dirty="0"/>
              <a:t>宋景昌牧师</a:t>
            </a:r>
            <a:endParaRPr lang="en-US" altLang="zh-TW" sz="2700" dirty="0"/>
          </a:p>
        </p:txBody>
      </p:sp>
    </p:spTree>
    <p:extLst>
      <p:ext uri="{BB962C8B-B14F-4D97-AF65-F5344CB8AC3E}">
        <p14:creationId xmlns:p14="http://schemas.microsoft.com/office/powerpoint/2010/main" val="1079246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1BCD0-91F1-535F-768C-DE9F916D4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34B053-3354-5EAA-AC53-40989BC8A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先知预言的应验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88CAA4-7FF7-617E-EB62-40D71BEC4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让我们回到天使向约瑟的宣告：「大卫的子孙约瑟」这句话，马太这样的记述，为要接连在</a:t>
            </a:r>
            <a:r>
              <a:rPr lang="en-US" altLang="zh-TW" sz="2100" dirty="0"/>
              <a:t>1:1</a:t>
            </a:r>
            <a:r>
              <a:rPr lang="zh-TW" altLang="en-US" sz="2100" dirty="0"/>
              <a:t>节开头所展示耶稣基督的家谱：</a:t>
            </a:r>
            <a:r>
              <a:rPr lang="en-US" altLang="zh-TW" sz="2100" dirty="0"/>
              <a:t>1:1</a:t>
            </a:r>
            <a:r>
              <a:rPr lang="zh-TW" altLang="en-US" sz="2100" dirty="0"/>
              <a:t>说「亚伯拉罕的后裔，大卫的子孙，耶稣基督的家谱」。</a:t>
            </a:r>
            <a:endParaRPr lang="en-US" altLang="zh-TW" sz="2100" dirty="0"/>
          </a:p>
          <a:p>
            <a:r>
              <a:rPr lang="zh-TW" altLang="en-US" sz="2100" dirty="0"/>
              <a:t>天使又告诉约瑟，要为这婴孩起名叫耶稣。耶稣这名字是希腊文，等于希伯来文的约书亚，意思是「耶和华拯救」，说明神成为人的目的，是要拯救人脱离罪。</a:t>
            </a:r>
          </a:p>
        </p:txBody>
      </p:sp>
    </p:spTree>
    <p:extLst>
      <p:ext uri="{BB962C8B-B14F-4D97-AF65-F5344CB8AC3E}">
        <p14:creationId xmlns:p14="http://schemas.microsoft.com/office/powerpoint/2010/main" val="1976211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F754D-9632-25FA-2D60-2B0315F23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A9BE30-0C8B-4D84-F3D3-3CA88173D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先知预言的应验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A6D29FB-E6DA-884F-07F0-375720DD0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马太的目的，是要说明，耶稣基督、约瑟，和大卫直到亚伯拉罕的时代紧密结合在一起，表</a:t>
            </a:r>
            <a:endParaRPr lang="en-US" altLang="zh-TW" sz="2100" dirty="0"/>
          </a:p>
          <a:p>
            <a:r>
              <a:rPr lang="zh-TW" altLang="en-US" sz="2100" dirty="0"/>
              <a:t>明耶稣基督的出生就是应验先知的预言，就是犹太领袖相信那位所应许的弥赛亚，是要拯救人脱离罪的，必然是大卫的子孙。</a:t>
            </a:r>
          </a:p>
        </p:txBody>
      </p:sp>
    </p:spTree>
    <p:extLst>
      <p:ext uri="{BB962C8B-B14F-4D97-AF65-F5344CB8AC3E}">
        <p14:creationId xmlns:p14="http://schemas.microsoft.com/office/powerpoint/2010/main" val="337562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C6B38-1F15-1417-3A9E-E6FC989B0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DD4DDF-6D76-E570-C671-1B2564ED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先知预言的应验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26D082B-014A-7A11-C598-09B323F63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同样，马太在</a:t>
            </a:r>
            <a:r>
              <a:rPr lang="en-US" altLang="zh-TW" sz="2100" dirty="0"/>
              <a:t>v23</a:t>
            </a:r>
            <a:r>
              <a:rPr lang="zh-TW" altLang="en-US" sz="2100" dirty="0"/>
              <a:t>：「说：必有童女怀孕生子；人要称他的名为以马内利。（以马内利翻出来就是「神与我们同在」。）」，</a:t>
            </a:r>
            <a:endParaRPr lang="en-US" altLang="zh-TW" sz="2100" dirty="0"/>
          </a:p>
          <a:p>
            <a:r>
              <a:rPr lang="zh-TW" altLang="en-US" sz="2100" dirty="0"/>
              <a:t>是引用先知以赛亚书</a:t>
            </a:r>
            <a:r>
              <a:rPr lang="en-US" altLang="zh-TW" sz="2100" dirty="0"/>
              <a:t>7:14</a:t>
            </a:r>
            <a:r>
              <a:rPr lang="zh-TW" altLang="en-US" sz="2100" dirty="0"/>
              <a:t>节的话：「必有童女怀孕生子；人要称他的名为以马内利。」</a:t>
            </a:r>
          </a:p>
        </p:txBody>
      </p:sp>
    </p:spTree>
    <p:extLst>
      <p:ext uri="{BB962C8B-B14F-4D97-AF65-F5344CB8AC3E}">
        <p14:creationId xmlns:p14="http://schemas.microsoft.com/office/powerpoint/2010/main" val="1685021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459CF-5078-F2BC-F36C-78DF2B6DB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E3D62C-E634-06B3-E89A-6EE0DEE5F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先知预言的应验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A40F67-E80A-DFE2-815D-0ED5A1817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马太却告诉我们，以马内利真的发生了</a:t>
            </a:r>
            <a:endParaRPr lang="en-US" altLang="zh-TW" sz="2100" dirty="0"/>
          </a:p>
          <a:p>
            <a:r>
              <a:rPr lang="zh-TW" altLang="en-US" sz="2100" dirty="0"/>
              <a:t>马利亚是因着圣灵感孕，不是从人怀孕，也就是神施行神迹让她怀孕的。</a:t>
            </a:r>
            <a:endParaRPr lang="en-US" altLang="zh-TW" sz="2100" dirty="0"/>
          </a:p>
          <a:p>
            <a:r>
              <a:rPr lang="zh-TW" altLang="en-US" sz="2100" dirty="0"/>
              <a:t>马利亚所怀的胎，耶稣的诞生，是从神而来，是神的儿子，是百分百的神！与我们同在！</a:t>
            </a:r>
          </a:p>
        </p:txBody>
      </p:sp>
    </p:spTree>
    <p:extLst>
      <p:ext uri="{BB962C8B-B14F-4D97-AF65-F5344CB8AC3E}">
        <p14:creationId xmlns:p14="http://schemas.microsoft.com/office/powerpoint/2010/main" val="2808559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23968-EB1B-4132-41DA-C96716086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A94554-D989-419C-F10A-84EE3D471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先知预言的应验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3063813-A765-76A6-477A-211054060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只是耶稣的降生，并不如犹太宗教领袖和学者所认为的伟大领袖，</a:t>
            </a:r>
            <a:endParaRPr lang="en-US" altLang="zh-TW" sz="2100" dirty="0"/>
          </a:p>
          <a:p>
            <a:r>
              <a:rPr lang="zh-TW" altLang="en-US" sz="2100" dirty="0"/>
              <a:t>却是谦卑地在马棚内，马利亚产下了耶稣。</a:t>
            </a:r>
            <a:endParaRPr lang="en-US" altLang="zh-TW" sz="2100" dirty="0"/>
          </a:p>
          <a:p>
            <a:r>
              <a:rPr lang="zh-TW" altLang="en-US" sz="2100" dirty="0"/>
              <a:t>因此，从人的角度，耶稣是百分百的人，</a:t>
            </a:r>
            <a:endParaRPr lang="en-US" altLang="zh-TW" sz="2100" dirty="0"/>
          </a:p>
          <a:p>
            <a:r>
              <a:rPr lang="zh-TW" altLang="en-US" sz="2100" dirty="0"/>
              <a:t>更从族谱的记载，说明了耶稣拥有君王的身份；</a:t>
            </a:r>
          </a:p>
        </p:txBody>
      </p:sp>
    </p:spTree>
    <p:extLst>
      <p:ext uri="{BB962C8B-B14F-4D97-AF65-F5344CB8AC3E}">
        <p14:creationId xmlns:p14="http://schemas.microsoft.com/office/powerpoint/2010/main" val="852927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3F35C-26D7-F412-1187-E8771002D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672C09-1902-DE87-59F2-1F441E500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先知预言的应验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0B13634-C60E-BDCC-2B14-345A7897A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因着耶稣是百分百的神的身份，才能胜过罪恶，撒旦黑暗权势，拯救世上的人。</a:t>
            </a:r>
          </a:p>
          <a:p>
            <a:r>
              <a:rPr lang="zh-TW" altLang="en-US" sz="2100" dirty="0"/>
              <a:t>人也因此可以从耶稣身上，看到神的形象。</a:t>
            </a:r>
            <a:endParaRPr lang="en-US" altLang="zh-TW" sz="2100" dirty="0"/>
          </a:p>
          <a:p>
            <a:r>
              <a:rPr lang="zh-TW" altLang="en-US" sz="2100" dirty="0"/>
              <a:t>所以，人要称他的名为以马内利。</a:t>
            </a:r>
          </a:p>
          <a:p>
            <a:endParaRPr lang="zh-TW" altLang="en-US" sz="2100" dirty="0"/>
          </a:p>
        </p:txBody>
      </p:sp>
    </p:spTree>
    <p:extLst>
      <p:ext uri="{BB962C8B-B14F-4D97-AF65-F5344CB8AC3E}">
        <p14:creationId xmlns:p14="http://schemas.microsoft.com/office/powerpoint/2010/main" val="157139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D84A3-B303-3652-292F-3563BF089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6A885A-87A2-86A3-08A8-C2BBDBAE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总结：</a:t>
            </a:r>
            <a:r>
              <a:rPr lang="zh-TW" altLang="en-US" dirty="0"/>
              <a:t>君王的降生，</a:t>
            </a:r>
            <a:r>
              <a:rPr lang="zh-TW" altLang="zh-TW" dirty="0"/>
              <a:t>以马内利神同在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C189F9-FD2D-C42D-09B3-F2D27B5A0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神通过耶稣基督，这位万世君王的降生，告诉了我们</a:t>
            </a:r>
            <a:endParaRPr lang="en-US" altLang="zh-TW" sz="2100" dirty="0"/>
          </a:p>
          <a:p>
            <a:r>
              <a:rPr lang="zh-TW" altLang="en-US" sz="2100" dirty="0"/>
              <a:t>祂就是那通往永生的门路，只要我们愿意跟随耶稣基督，我们就可以迈向那永生的生命之道。</a:t>
            </a:r>
            <a:endParaRPr lang="en-US" altLang="zh-TW" sz="2100" dirty="0"/>
          </a:p>
          <a:p>
            <a:r>
              <a:rPr lang="zh-TW" altLang="en-US" sz="2100" dirty="0"/>
              <a:t>这就是「以马内利」，神与我们同在！</a:t>
            </a:r>
            <a:endParaRPr lang="en-US" altLang="zh-TW" sz="2100" dirty="0"/>
          </a:p>
          <a:p>
            <a:r>
              <a:rPr lang="zh-TW" altLang="en-US" sz="2100" dirty="0"/>
              <a:t>耶稣基督的要使我们脱离因罪所带来的生命苦难。为我们在耶稣基督身上和祂建立了永远的「约」的关系。</a:t>
            </a:r>
          </a:p>
        </p:txBody>
      </p:sp>
    </p:spTree>
    <p:extLst>
      <p:ext uri="{BB962C8B-B14F-4D97-AF65-F5344CB8AC3E}">
        <p14:creationId xmlns:p14="http://schemas.microsoft.com/office/powerpoint/2010/main" val="2160083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6B29D-6500-FCBC-F82A-D52FD1EA2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1A9B96-A1A0-62DB-283B-BABE78B1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引言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382284-8421-0EAD-190C-049987C7A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基督君王的降生，以马内利的神，肯定是神迹</a:t>
            </a:r>
            <a:endParaRPr lang="en-US" altLang="zh-TW" sz="2100" dirty="0"/>
          </a:p>
          <a:p>
            <a:r>
              <a:rPr lang="zh-TW" altLang="en-US" sz="2100" dirty="0"/>
              <a:t>神又拣选马利亚与约瑟，参与这个救赎人类的奇妙奥秘计划。</a:t>
            </a:r>
            <a:endParaRPr lang="en-US" altLang="zh-TW" sz="2100" dirty="0"/>
          </a:p>
          <a:p>
            <a:r>
              <a:rPr lang="zh-TW" altLang="en-US" sz="2100" dirty="0"/>
              <a:t>这两个义人的顺服与配合，就建构成一幅美丽的图画， 展现出神的心意：愿意万人得救，不愿意一人沉沦。</a:t>
            </a:r>
          </a:p>
        </p:txBody>
      </p:sp>
    </p:spTree>
    <p:extLst>
      <p:ext uri="{BB962C8B-B14F-4D97-AF65-F5344CB8AC3E}">
        <p14:creationId xmlns:p14="http://schemas.microsoft.com/office/powerpoint/2010/main" val="3612746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D5C93C-FAC3-CF2A-7909-6D502CD7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马利亚尊主为大 </a:t>
            </a:r>
            <a:r>
              <a:rPr lang="en-US" altLang="zh-TW" dirty="0"/>
              <a:t>-- </a:t>
            </a:r>
            <a:r>
              <a:rPr lang="zh-TW" altLang="zh-TW" dirty="0"/>
              <a:t>路加福音</a:t>
            </a:r>
            <a:r>
              <a:rPr lang="en-US" altLang="zh-TW" dirty="0"/>
              <a:t>1:30-33, 38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7BEC6BB-B85B-B00C-85C7-16ED92044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en-US" altLang="zh-TW" sz="2100" dirty="0"/>
              <a:t>30</a:t>
            </a:r>
            <a:r>
              <a:rPr lang="zh-TW" altLang="en-US" sz="2100" dirty="0"/>
              <a:t>天使对她说：「马利亚，不要怕！你在神面前已经蒙恩了。 </a:t>
            </a:r>
            <a:r>
              <a:rPr lang="en-US" altLang="zh-TW" sz="2100" dirty="0"/>
              <a:t>31</a:t>
            </a:r>
            <a:r>
              <a:rPr lang="zh-TW" altLang="en-US" sz="2100" dirty="0"/>
              <a:t>你要怀孕生子，可以给他起名叫耶稣。 </a:t>
            </a:r>
            <a:r>
              <a:rPr lang="en-US" altLang="zh-TW" sz="2100" dirty="0"/>
              <a:t>32</a:t>
            </a:r>
            <a:r>
              <a:rPr lang="zh-TW" altLang="en-US" sz="2100" dirty="0"/>
              <a:t>他要为大，称为至高者的儿子；主神要把他祖大卫的位给他。 </a:t>
            </a:r>
            <a:r>
              <a:rPr lang="en-US" altLang="zh-TW" sz="2100" dirty="0"/>
              <a:t>33</a:t>
            </a:r>
            <a:r>
              <a:rPr lang="zh-TW" altLang="en-US" sz="2100" dirty="0"/>
              <a:t>他要作雅各家的王，直到永远；他的国也没有穷尽。」</a:t>
            </a:r>
            <a:endParaRPr lang="en-US" altLang="zh-TW" sz="2100" dirty="0"/>
          </a:p>
          <a:p>
            <a:r>
              <a:rPr lang="zh-TW" altLang="en-US" sz="2100" dirty="0"/>
              <a:t> </a:t>
            </a:r>
            <a:r>
              <a:rPr lang="en-US" altLang="zh-TW" sz="2100" dirty="0"/>
              <a:t>38</a:t>
            </a:r>
            <a:r>
              <a:rPr lang="zh-TW" altLang="en-US" sz="2100" dirty="0"/>
              <a:t>马利亚说：「我是主的使女，情愿照你的话成就在我身上。」天使就离开她去了。</a:t>
            </a:r>
          </a:p>
        </p:txBody>
      </p:sp>
    </p:spTree>
    <p:extLst>
      <p:ext uri="{BB962C8B-B14F-4D97-AF65-F5344CB8AC3E}">
        <p14:creationId xmlns:p14="http://schemas.microsoft.com/office/powerpoint/2010/main" val="956926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47633-DB95-A36A-0BBD-A31B3878E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503FA2-4171-9CE3-AC13-42DE40E93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左右为难的约瑟 </a:t>
            </a:r>
            <a:r>
              <a:rPr lang="en-US" altLang="zh-TW" dirty="0"/>
              <a:t>-- </a:t>
            </a:r>
            <a:r>
              <a:rPr lang="zh-TW" altLang="zh-TW" dirty="0"/>
              <a:t>太</a:t>
            </a:r>
            <a:r>
              <a:rPr lang="en-US" altLang="zh-TW" dirty="0"/>
              <a:t>1:18-23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BF7109-B0AF-AFAF-D580-BD5C9EDCA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2100" dirty="0"/>
              <a:t>18</a:t>
            </a:r>
            <a:r>
              <a:rPr lang="zh-TW" altLang="en-US" sz="2100" dirty="0"/>
              <a:t>耶稣基督降生的事记在下面：他母亲马利亚已经许配了约瑟，还没有迎娶，马利亚就从圣灵怀了孕。 </a:t>
            </a:r>
            <a:r>
              <a:rPr lang="en-US" altLang="zh-TW" sz="2100" dirty="0"/>
              <a:t>19</a:t>
            </a:r>
            <a:r>
              <a:rPr lang="zh-TW" altLang="en-US" sz="2100" dirty="0"/>
              <a:t>她丈夫约瑟是个义人，不愿意明明地羞辱她，想要暗暗地把她休了。 </a:t>
            </a:r>
            <a:r>
              <a:rPr lang="en-US" altLang="zh-TW" sz="2100" dirty="0"/>
              <a:t>20</a:t>
            </a:r>
            <a:r>
              <a:rPr lang="zh-TW" altLang="en-US" sz="2100" dirty="0"/>
              <a:t>正思念这事的时候，有主的使者向他梦中显现，说：「大卫的子孙约瑟，不要怕！只管娶过你的妻子马利亚来，因她所怀的孕是从圣灵来的。 </a:t>
            </a:r>
            <a:r>
              <a:rPr lang="en-US" altLang="zh-TW" sz="2100" dirty="0"/>
              <a:t>21</a:t>
            </a:r>
            <a:r>
              <a:rPr lang="zh-TW" altLang="en-US" sz="2100" dirty="0"/>
              <a:t>她将要生一个儿子，你要给他起名叫耶稣，因他要将自己的百姓从罪恶里救出来。」 </a:t>
            </a:r>
            <a:r>
              <a:rPr lang="en-US" altLang="zh-TW" sz="2100" dirty="0"/>
              <a:t>22</a:t>
            </a:r>
            <a:r>
              <a:rPr lang="zh-TW" altLang="en-US" sz="2100" dirty="0"/>
              <a:t>这一切的事成就是要应验主藉先知所说的话， </a:t>
            </a:r>
            <a:r>
              <a:rPr lang="en-US" altLang="zh-TW" sz="2100" dirty="0"/>
              <a:t>23</a:t>
            </a:r>
            <a:r>
              <a:rPr lang="zh-TW" altLang="en-US" sz="2100" dirty="0"/>
              <a:t>说：必有童女怀孕生子；人要称他的名为以马内利。（以马内利翻出来就是「神与我们同在」。）</a:t>
            </a:r>
          </a:p>
        </p:txBody>
      </p:sp>
    </p:spTree>
    <p:extLst>
      <p:ext uri="{BB962C8B-B14F-4D97-AF65-F5344CB8AC3E}">
        <p14:creationId xmlns:p14="http://schemas.microsoft.com/office/powerpoint/2010/main" val="2093150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B1578-46B6-45F1-C881-DC8106D06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FDED1B-4563-F77D-1463-CE6C5561C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左右为难的约瑟 </a:t>
            </a:r>
            <a:r>
              <a:rPr lang="en-US" altLang="zh-TW" dirty="0"/>
              <a:t>-- </a:t>
            </a:r>
            <a:r>
              <a:rPr lang="zh-TW" altLang="zh-TW" dirty="0"/>
              <a:t>太</a:t>
            </a:r>
            <a:r>
              <a:rPr lang="en-US" altLang="zh-TW" dirty="0"/>
              <a:t>1:18-23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97F3987-EA2F-90DF-213E-EC8CBA714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2100" dirty="0"/>
              <a:t>18</a:t>
            </a:r>
            <a:r>
              <a:rPr lang="zh-TW" altLang="en-US" sz="2100" dirty="0"/>
              <a:t>耶稣基督降生的事记在下面：他母亲马利亚已经许配了约瑟，还没有迎娶，马利亚就从圣灵怀了孕。 </a:t>
            </a:r>
            <a:r>
              <a:rPr lang="en-US" altLang="zh-TW" sz="2100" dirty="0"/>
              <a:t>19</a:t>
            </a:r>
            <a:r>
              <a:rPr lang="zh-TW" altLang="en-US" sz="2100" dirty="0"/>
              <a:t>她丈夫</a:t>
            </a:r>
            <a:r>
              <a:rPr lang="zh-TW" altLang="en-US" sz="2100" b="1" dirty="0">
                <a:highlight>
                  <a:srgbClr val="00FF00"/>
                </a:highlight>
              </a:rPr>
              <a:t>约瑟是个义人</a:t>
            </a:r>
            <a:r>
              <a:rPr lang="zh-TW" altLang="en-US" sz="2100" dirty="0"/>
              <a:t>，</a:t>
            </a:r>
            <a:r>
              <a:rPr lang="zh-TW" altLang="en-US" sz="2100" b="1" dirty="0">
                <a:highlight>
                  <a:srgbClr val="00FF00"/>
                </a:highlight>
              </a:rPr>
              <a:t>不愿意明明地羞辱她</a:t>
            </a:r>
            <a:r>
              <a:rPr lang="zh-TW" altLang="en-US" sz="2100" dirty="0"/>
              <a:t>，想要暗暗地把她休了。 </a:t>
            </a:r>
            <a:r>
              <a:rPr lang="en-US" altLang="zh-TW" sz="2100" dirty="0"/>
              <a:t>20</a:t>
            </a:r>
            <a:r>
              <a:rPr lang="zh-TW" altLang="en-US" sz="2100" dirty="0"/>
              <a:t>正思念这事的时候，有主的使者向他梦中显现，说：「大卫的子孙约瑟，不要怕！只管娶过你的妻子马利亚来，因她所怀的孕是从圣灵来的。 </a:t>
            </a:r>
            <a:r>
              <a:rPr lang="en-US" altLang="zh-TW" sz="2100" dirty="0"/>
              <a:t>21</a:t>
            </a:r>
            <a:r>
              <a:rPr lang="zh-TW" altLang="en-US" sz="2100" dirty="0"/>
              <a:t>她将要生一个儿子，你要给他起名叫耶稣，因他要将自己的百姓从罪恶里救出来。」 </a:t>
            </a:r>
            <a:r>
              <a:rPr lang="en-US" altLang="zh-TW" sz="2100" dirty="0"/>
              <a:t>22</a:t>
            </a:r>
            <a:r>
              <a:rPr lang="zh-TW" altLang="en-US" sz="2100" dirty="0"/>
              <a:t>这一切的事成就是要应验主藉先知所说的话， </a:t>
            </a:r>
            <a:r>
              <a:rPr lang="en-US" altLang="zh-TW" sz="2100" dirty="0"/>
              <a:t>23</a:t>
            </a:r>
            <a:r>
              <a:rPr lang="zh-TW" altLang="en-US" sz="2100" dirty="0"/>
              <a:t>说：必有童女怀孕生子；人要称他的名为以马内利。（以马内利翻出来就是「神与我们同在」。）</a:t>
            </a:r>
          </a:p>
        </p:txBody>
      </p:sp>
    </p:spTree>
    <p:extLst>
      <p:ext uri="{BB962C8B-B14F-4D97-AF65-F5344CB8AC3E}">
        <p14:creationId xmlns:p14="http://schemas.microsoft.com/office/powerpoint/2010/main" val="3183455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2504F-5621-74F2-C2FC-E0525DF67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1122AD-64A5-18A9-0F14-EDD5E29B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左右为难的约瑟 </a:t>
            </a:r>
            <a:r>
              <a:rPr lang="en-US" altLang="zh-TW" dirty="0"/>
              <a:t>-- </a:t>
            </a:r>
            <a:r>
              <a:rPr lang="zh-TW" altLang="zh-TW" dirty="0"/>
              <a:t>太</a:t>
            </a:r>
            <a:r>
              <a:rPr lang="en-US" altLang="zh-TW" dirty="0"/>
              <a:t>1:24-25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B2B87E-DC7E-54A4-A667-1849FFEFA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 </a:t>
            </a:r>
            <a:r>
              <a:rPr lang="en-US" altLang="zh-TW" sz="2100" dirty="0"/>
              <a:t>24</a:t>
            </a:r>
            <a:r>
              <a:rPr lang="zh-TW" altLang="en-US" sz="2100" dirty="0"/>
              <a:t>约瑟醒了，起来，就遵着主使者的吩咐把妻子娶过来； </a:t>
            </a:r>
            <a:r>
              <a:rPr lang="en-US" altLang="zh-TW" sz="2100" dirty="0"/>
              <a:t>25</a:t>
            </a:r>
            <a:r>
              <a:rPr lang="zh-TW" altLang="en-US" sz="2100" dirty="0"/>
              <a:t>只是没有和她同房，等她生了儿子（有古卷：等她生了头胎的儿子），就给他起名叫耶稣。</a:t>
            </a:r>
          </a:p>
        </p:txBody>
      </p:sp>
    </p:spTree>
    <p:extLst>
      <p:ext uri="{BB962C8B-B14F-4D97-AF65-F5344CB8AC3E}">
        <p14:creationId xmlns:p14="http://schemas.microsoft.com/office/powerpoint/2010/main" val="4032672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B9A9C-BFA6-2675-55F0-827946030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F28D07-E97E-02BA-5E06-E39EF02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左右为难的约瑟 </a:t>
            </a:r>
            <a:r>
              <a:rPr lang="en-US" altLang="zh-TW" dirty="0"/>
              <a:t>-- </a:t>
            </a:r>
            <a:r>
              <a:rPr lang="zh-TW" altLang="zh-TW" dirty="0"/>
              <a:t>太</a:t>
            </a:r>
            <a:r>
              <a:rPr lang="en-US" altLang="zh-TW" dirty="0"/>
              <a:t>1:24-25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C04EB7-94C3-30BB-6A5D-899C59157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约瑟的义在于他未明白眞相之时，他那种宅心仁厚的表现。</a:t>
            </a:r>
            <a:endParaRPr lang="en-US" altLang="zh-TW" sz="2100" dirty="0"/>
          </a:p>
          <a:p>
            <a:r>
              <a:rPr lang="zh-TW" altLang="en-US" sz="2100" dirty="0"/>
              <a:t>当他明白眞相后，勇敢一力承担，保护他所爱的人，抚养这位人子，救主耶稣基督。</a:t>
            </a:r>
            <a:endParaRPr lang="en-US" altLang="zh-TW" sz="2100" dirty="0"/>
          </a:p>
          <a:p>
            <a:r>
              <a:rPr lang="zh-TW" altLang="en-US" sz="2100" dirty="0"/>
              <a:t>约瑟被称为义人：因为他的爱超越了律法；他的信为他带来神的平安；他的顺服成就了神的计画。</a:t>
            </a:r>
          </a:p>
        </p:txBody>
      </p:sp>
    </p:spTree>
    <p:extLst>
      <p:ext uri="{BB962C8B-B14F-4D97-AF65-F5344CB8AC3E}">
        <p14:creationId xmlns:p14="http://schemas.microsoft.com/office/powerpoint/2010/main" val="79847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576E2-9442-69DD-E41C-1593AAD59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82998E-A22C-C8BF-333E-46480E383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先知预言的应验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8647A2-B65C-C39B-BEA4-6E73288B2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马太记载耶稣基督的降生，以马内利的神与我们同在，也都是在应验着先知预言。</a:t>
            </a:r>
          </a:p>
          <a:p>
            <a:r>
              <a:rPr lang="zh-TW" altLang="en-US" sz="2100" dirty="0"/>
              <a:t>马太福音的读者是犹太人，他所选择的材料，就是要证明旧约预言，应验在耶稣的身上。</a:t>
            </a:r>
          </a:p>
        </p:txBody>
      </p:sp>
    </p:spTree>
    <p:extLst>
      <p:ext uri="{BB962C8B-B14F-4D97-AF65-F5344CB8AC3E}">
        <p14:creationId xmlns:p14="http://schemas.microsoft.com/office/powerpoint/2010/main" val="400220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0FB83-3B29-E79B-EC8A-A490A4C6A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5CA1D5-4931-7AE5-227F-2806948C4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先知预言的应验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6F1F690-C653-3E12-EF03-C169F35FA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5" y="2369049"/>
            <a:ext cx="7202456" cy="3028312"/>
          </a:xfrm>
        </p:spPr>
        <p:txBody>
          <a:bodyPr>
            <a:normAutofit/>
          </a:bodyPr>
          <a:lstStyle/>
          <a:p>
            <a:r>
              <a:rPr lang="zh-TW" altLang="en-US" sz="2100" dirty="0"/>
              <a:t>从耶西的残干上要抽出嫩芽；有一位新王要从他的后代兴起。上主的灵要降在他身上，赐给他智慧、聪明，赐给他谋略、能力，赐给他知识和敬畏上主的心。」（赛</a:t>
            </a:r>
            <a:r>
              <a:rPr lang="en-US" altLang="zh-TW" sz="2100" dirty="0"/>
              <a:t>11:1-2</a:t>
            </a:r>
            <a:r>
              <a:rPr lang="zh-TW" altLang="en-US" sz="21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06865846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圖庫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圖庫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庫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1887</Words>
  <Application>Microsoft Office PowerPoint</Application>
  <PresentationFormat>Bildschirmpräsentation (4:3)</PresentationFormat>
  <Paragraphs>52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等线</vt:lpstr>
      <vt:lpstr>Arial</vt:lpstr>
      <vt:lpstr>Gill Sans MT</vt:lpstr>
      <vt:lpstr>圖庫</vt:lpstr>
      <vt:lpstr>君王的降生</vt:lpstr>
      <vt:lpstr>引言</vt:lpstr>
      <vt:lpstr>马利亚尊主为大 -- 路加福音1:30-33, 38 </vt:lpstr>
      <vt:lpstr>左右为难的约瑟 -- 太1:18-23</vt:lpstr>
      <vt:lpstr>左右为难的约瑟 -- 太1:18-23</vt:lpstr>
      <vt:lpstr>左右为难的约瑟 -- 太1:24-25</vt:lpstr>
      <vt:lpstr>左右为难的约瑟 -- 太1:24-25</vt:lpstr>
      <vt:lpstr>先知预言的应验</vt:lpstr>
      <vt:lpstr>先知预言的应验</vt:lpstr>
      <vt:lpstr>先知预言的应验</vt:lpstr>
      <vt:lpstr>先知预言的应验</vt:lpstr>
      <vt:lpstr>先知预言的应验</vt:lpstr>
      <vt:lpstr>先知预言的应验</vt:lpstr>
      <vt:lpstr>先知预言的应验</vt:lpstr>
      <vt:lpstr>先知预言的应验</vt:lpstr>
      <vt:lpstr>总结：君王的降生，以马内利神同在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902</cp:revision>
  <dcterms:created xsi:type="dcterms:W3CDTF">2023-03-17T14:22:59Z</dcterms:created>
  <dcterms:modified xsi:type="dcterms:W3CDTF">2026-01-08T02:42:58Z</dcterms:modified>
</cp:coreProperties>
</file>