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235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4" autoAdjust="0"/>
    <p:restoredTop sz="77415" autoAdjust="0"/>
  </p:normalViewPr>
  <p:slideViewPr>
    <p:cSldViewPr snapToGrid="0">
      <p:cViewPr varScale="1">
        <p:scale>
          <a:sx n="125" d="100"/>
          <a:sy n="125" d="100"/>
        </p:scale>
        <p:origin x="27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2025/12/19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B8ACE-0814-4E17-7BCE-14734AB24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>
            <a:extLst>
              <a:ext uri="{FF2B5EF4-FFF2-40B4-BE49-F238E27FC236}">
                <a16:creationId xmlns:a16="http://schemas.microsoft.com/office/drawing/2014/main" id="{C535DBD4-879D-7607-34E1-BFEB91352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>
            <a:extLst>
              <a:ext uri="{FF2B5EF4-FFF2-40B4-BE49-F238E27FC236}">
                <a16:creationId xmlns:a16="http://schemas.microsoft.com/office/drawing/2014/main" id="{F40DFD90-2233-8188-BE87-DA2C8E75FB5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811475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21C6B-5B25-6C11-8904-BB80D5853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>
            <a:extLst>
              <a:ext uri="{FF2B5EF4-FFF2-40B4-BE49-F238E27FC236}">
                <a16:creationId xmlns:a16="http://schemas.microsoft.com/office/drawing/2014/main" id="{F88EB9DA-D7E8-24DE-CB15-15501C96E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>
            <a:extLst>
              <a:ext uri="{FF2B5EF4-FFF2-40B4-BE49-F238E27FC236}">
                <a16:creationId xmlns:a16="http://schemas.microsoft.com/office/drawing/2014/main" id="{D2C8E76F-5B31-91A0-2042-4BFF556F3CA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366188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8EB18-2794-D0B8-647E-D4D2941DC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>
            <a:extLst>
              <a:ext uri="{FF2B5EF4-FFF2-40B4-BE49-F238E27FC236}">
                <a16:creationId xmlns:a16="http://schemas.microsoft.com/office/drawing/2014/main" id="{E5B2851C-5300-B400-EDF9-244E3002D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>
            <a:extLst>
              <a:ext uri="{FF2B5EF4-FFF2-40B4-BE49-F238E27FC236}">
                <a16:creationId xmlns:a16="http://schemas.microsoft.com/office/drawing/2014/main" id="{EC5C697C-B2D3-02B3-53A9-122D96FB911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218815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0AECD-86CE-DDD7-F064-7C6AE3601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>
            <a:extLst>
              <a:ext uri="{FF2B5EF4-FFF2-40B4-BE49-F238E27FC236}">
                <a16:creationId xmlns:a16="http://schemas.microsoft.com/office/drawing/2014/main" id="{21073A02-CA8F-ED98-AD4B-30DA8484C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hape 217">
            <a:extLst>
              <a:ext uri="{FF2B5EF4-FFF2-40B4-BE49-F238E27FC236}">
                <a16:creationId xmlns:a16="http://schemas.microsoft.com/office/drawing/2014/main" id="{F2895E4F-5835-CDEF-5685-21A5E08271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56606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701C0-8294-6978-97ED-3E681A258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>
            <a:extLst>
              <a:ext uri="{FF2B5EF4-FFF2-40B4-BE49-F238E27FC236}">
                <a16:creationId xmlns:a16="http://schemas.microsoft.com/office/drawing/2014/main" id="{1BCED6AB-89C6-2AAC-535E-1A4BA94AE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hape 224">
            <a:extLst>
              <a:ext uri="{FF2B5EF4-FFF2-40B4-BE49-F238E27FC236}">
                <a16:creationId xmlns:a16="http://schemas.microsoft.com/office/drawing/2014/main" id="{C5592E5C-F59D-7B6D-64C7-E296791F378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943758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681BA-A32F-6FA2-FCB1-8B028CF39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>
            <a:extLst>
              <a:ext uri="{FF2B5EF4-FFF2-40B4-BE49-F238E27FC236}">
                <a16:creationId xmlns:a16="http://schemas.microsoft.com/office/drawing/2014/main" id="{7F70452F-C717-32F8-58A6-F294AA5EA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>
            <a:extLst>
              <a:ext uri="{FF2B5EF4-FFF2-40B4-BE49-F238E27FC236}">
                <a16:creationId xmlns:a16="http://schemas.microsoft.com/office/drawing/2014/main" id="{1B394A58-42FB-816C-C1AC-8EA6B750F64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890970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D14E0-159D-F007-97D1-28EFFB65C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>
            <a:extLst>
              <a:ext uri="{FF2B5EF4-FFF2-40B4-BE49-F238E27FC236}">
                <a16:creationId xmlns:a16="http://schemas.microsoft.com/office/drawing/2014/main" id="{84410A0D-F76E-3121-D38E-CF514FA1B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6" name="Shape 236">
            <a:extLst>
              <a:ext uri="{FF2B5EF4-FFF2-40B4-BE49-F238E27FC236}">
                <a16:creationId xmlns:a16="http://schemas.microsoft.com/office/drawing/2014/main" id="{0D5D5942-25E9-34C3-D69E-5C5AD40C910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07406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13D17-DED7-A2CE-8FFE-EB68045C7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>
            <a:extLst>
              <a:ext uri="{FF2B5EF4-FFF2-40B4-BE49-F238E27FC236}">
                <a16:creationId xmlns:a16="http://schemas.microsoft.com/office/drawing/2014/main" id="{5A9B02E7-0EC8-7042-CD55-AFF3BCA221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Shape 242">
            <a:extLst>
              <a:ext uri="{FF2B5EF4-FFF2-40B4-BE49-F238E27FC236}">
                <a16:creationId xmlns:a16="http://schemas.microsoft.com/office/drawing/2014/main" id="{45A2C54E-24E4-02F5-F958-A3BE1F8150D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775912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B4CE8-D328-0DFA-81DB-91CFD8A86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>
            <a:extLst>
              <a:ext uri="{FF2B5EF4-FFF2-40B4-BE49-F238E27FC236}">
                <a16:creationId xmlns:a16="http://schemas.microsoft.com/office/drawing/2014/main" id="{0F490329-593D-4A80-528E-0D4E2A580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Shape 248">
            <a:extLst>
              <a:ext uri="{FF2B5EF4-FFF2-40B4-BE49-F238E27FC236}">
                <a16:creationId xmlns:a16="http://schemas.microsoft.com/office/drawing/2014/main" id="{40E2A17A-0CE2-8380-9D90-9CCA862D608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003629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4FB84-C17F-B37C-6640-520C969C1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>
            <a:extLst>
              <a:ext uri="{FF2B5EF4-FFF2-40B4-BE49-F238E27FC236}">
                <a16:creationId xmlns:a16="http://schemas.microsoft.com/office/drawing/2014/main" id="{98F2A2B9-5A14-F2A6-02C2-BE00B809B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>
            <a:extLst>
              <a:ext uri="{FF2B5EF4-FFF2-40B4-BE49-F238E27FC236}">
                <a16:creationId xmlns:a16="http://schemas.microsoft.com/office/drawing/2014/main" id="{9F4D06FA-80F9-B1A1-FF5C-6D53F88EC74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057472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C635A-3B96-3BC9-F78C-D0740A6E8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>
            <a:extLst>
              <a:ext uri="{FF2B5EF4-FFF2-40B4-BE49-F238E27FC236}">
                <a16:creationId xmlns:a16="http://schemas.microsoft.com/office/drawing/2014/main" id="{F5FBA033-BAD2-5E15-B489-457DCBA97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>
            <a:extLst>
              <a:ext uri="{FF2B5EF4-FFF2-40B4-BE49-F238E27FC236}">
                <a16:creationId xmlns:a16="http://schemas.microsoft.com/office/drawing/2014/main" id="{7828E963-936F-9910-5611-1F60FBE6A5D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98301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7371D-D8E5-ED99-F6C6-75003DB04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>
            <a:extLst>
              <a:ext uri="{FF2B5EF4-FFF2-40B4-BE49-F238E27FC236}">
                <a16:creationId xmlns:a16="http://schemas.microsoft.com/office/drawing/2014/main" id="{6ADEE1AA-974A-4F17-C4AA-52107AC8F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>
            <a:extLst>
              <a:ext uri="{FF2B5EF4-FFF2-40B4-BE49-F238E27FC236}">
                <a16:creationId xmlns:a16="http://schemas.microsoft.com/office/drawing/2014/main" id="{C56C1F67-AD3E-CBAA-DAB1-D733E0BAA5B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86807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D4A0B-705C-BBCA-DF19-ED1A094B6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>
            <a:extLst>
              <a:ext uri="{FF2B5EF4-FFF2-40B4-BE49-F238E27FC236}">
                <a16:creationId xmlns:a16="http://schemas.microsoft.com/office/drawing/2014/main" id="{B2748462-E70F-330A-F65C-E585B123F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>
            <a:extLst>
              <a:ext uri="{FF2B5EF4-FFF2-40B4-BE49-F238E27FC236}">
                <a16:creationId xmlns:a16="http://schemas.microsoft.com/office/drawing/2014/main" id="{4D144AC0-5B41-B6B0-20C8-AE68DD67EEF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8635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5FF67-37BA-4366-77DC-FECCFC41E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>
            <a:extLst>
              <a:ext uri="{FF2B5EF4-FFF2-40B4-BE49-F238E27FC236}">
                <a16:creationId xmlns:a16="http://schemas.microsoft.com/office/drawing/2014/main" id="{FF15785B-178F-113E-6F15-C45FF8FA1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>
            <a:extLst>
              <a:ext uri="{FF2B5EF4-FFF2-40B4-BE49-F238E27FC236}">
                <a16:creationId xmlns:a16="http://schemas.microsoft.com/office/drawing/2014/main" id="{7BBC5FA6-C139-B63F-9623-7914C26D2F3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910415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03DAA-91FB-EE9B-B292-86EEB6341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>
            <a:extLst>
              <a:ext uri="{FF2B5EF4-FFF2-40B4-BE49-F238E27FC236}">
                <a16:creationId xmlns:a16="http://schemas.microsoft.com/office/drawing/2014/main" id="{02418D60-7C4D-FCB1-B11D-2777129CB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>
            <a:extLst>
              <a:ext uri="{FF2B5EF4-FFF2-40B4-BE49-F238E27FC236}">
                <a16:creationId xmlns:a16="http://schemas.microsoft.com/office/drawing/2014/main" id="{B73CC7F3-3B08-853E-EA1D-F67174B1D70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01487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3D47D-C7B2-3FE7-2CBC-FA831C5FA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>
            <a:extLst>
              <a:ext uri="{FF2B5EF4-FFF2-40B4-BE49-F238E27FC236}">
                <a16:creationId xmlns:a16="http://schemas.microsoft.com/office/drawing/2014/main" id="{C81EA095-B22E-DAA2-9B43-3ADCB5E79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>
            <a:extLst>
              <a:ext uri="{FF2B5EF4-FFF2-40B4-BE49-F238E27FC236}">
                <a16:creationId xmlns:a16="http://schemas.microsoft.com/office/drawing/2014/main" id="{1F2F5084-CB1C-9F00-812C-2AF81001889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243795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02343-512D-7B34-F5E4-D305D54C0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>
            <a:extLst>
              <a:ext uri="{FF2B5EF4-FFF2-40B4-BE49-F238E27FC236}">
                <a16:creationId xmlns:a16="http://schemas.microsoft.com/office/drawing/2014/main" id="{2BD9D4C9-042E-27EB-4F91-8F15781DD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>
            <a:extLst>
              <a:ext uri="{FF2B5EF4-FFF2-40B4-BE49-F238E27FC236}">
                <a16:creationId xmlns:a16="http://schemas.microsoft.com/office/drawing/2014/main" id="{315F7211-F77E-A871-8E4B-440DBCD05B8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665693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02418-7A96-3B9C-038C-5163B2F50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>
            <a:extLst>
              <a:ext uri="{FF2B5EF4-FFF2-40B4-BE49-F238E27FC236}">
                <a16:creationId xmlns:a16="http://schemas.microsoft.com/office/drawing/2014/main" id="{FFF486A2-4FEA-1EA6-82DC-BB43D0B7D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>
            <a:extLst>
              <a:ext uri="{FF2B5EF4-FFF2-40B4-BE49-F238E27FC236}">
                <a16:creationId xmlns:a16="http://schemas.microsoft.com/office/drawing/2014/main" id="{24062FB5-3541-0EB1-DBAE-A5E8561C61F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224637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ACD95-0B8A-3413-616F-F41AE1C7B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>
            <a:extLst>
              <a:ext uri="{FF2B5EF4-FFF2-40B4-BE49-F238E27FC236}">
                <a16:creationId xmlns:a16="http://schemas.microsoft.com/office/drawing/2014/main" id="{83F49B48-EFDD-883C-8BE3-31DEAF7F7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>
            <a:extLst>
              <a:ext uri="{FF2B5EF4-FFF2-40B4-BE49-F238E27FC236}">
                <a16:creationId xmlns:a16="http://schemas.microsoft.com/office/drawing/2014/main" id="{278C85E1-E55B-D776-1036-9CAD50156AA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请注意修改证道题目和讲员</a:t>
            </a:r>
          </a:p>
          <a:p>
            <a:pPr marL="228691" indent="-228691" defTabSz="914400">
              <a:lnSpc>
                <a:spcPct val="100000"/>
              </a:lnSpc>
              <a:buSzPct val="100000"/>
              <a:buAutoNum type="arabicPeriod"/>
              <a:defRPr sz="1200">
                <a:latin typeface="等线"/>
                <a:ea typeface="等线"/>
                <a:cs typeface="等线"/>
                <a:sym typeface="等线"/>
              </a:defRPr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18464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2025/12/19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2025/12/19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2025/12/19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2025/12/19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2025/12/19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2025/12/19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2025/12/19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2025/12/19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2025/12/19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2025/12/19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2025/12/19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2025/12/19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EFE28-4CF9-1435-CA51-FD9FF4A86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8" descr="图片 8">
            <a:extLst>
              <a:ext uri="{FF2B5EF4-FFF2-40B4-BE49-F238E27FC236}">
                <a16:creationId xmlns:a16="http://schemas.microsoft.com/office/drawing/2014/main" id="{FB1B2AB9-CC87-F4F2-67CE-2B3141E84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el 1">
            <a:extLst>
              <a:ext uri="{FF2B5EF4-FFF2-40B4-BE49-F238E27FC236}">
                <a16:creationId xmlns:a16="http://schemas.microsoft.com/office/drawing/2014/main" id="{B4C33763-BBD8-A6EC-2A51-73437A6D1D45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讲道</a:t>
            </a:r>
          </a:p>
        </p:txBody>
      </p:sp>
      <p:sp>
        <p:nvSpPr>
          <p:cNvPr id="148" name="Inhaltsplatzhalter 2">
            <a:extLst>
              <a:ext uri="{FF2B5EF4-FFF2-40B4-BE49-F238E27FC236}">
                <a16:creationId xmlns:a16="http://schemas.microsoft.com/office/drawing/2014/main" id="{8D34F973-49FC-A2FD-D225-1E310706FA6F}"/>
              </a:ext>
            </a:extLst>
          </p:cNvPr>
          <p:cNvSpPr txBox="1"/>
          <p:nvPr/>
        </p:nvSpPr>
        <p:spPr>
          <a:xfrm>
            <a:off x="44279" y="2427831"/>
            <a:ext cx="9054000" cy="10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 algn="ctr" defTabSz="1300480">
              <a:spcBef>
                <a:spcPts val="0"/>
              </a:spcBef>
              <a:defRPr sz="84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5906"/>
              <a:t>忍耐到主来</a:t>
            </a:r>
          </a:p>
        </p:txBody>
      </p:sp>
      <p:sp>
        <p:nvSpPr>
          <p:cNvPr id="149" name="Inhaltsplatzhalter 2">
            <a:extLst>
              <a:ext uri="{FF2B5EF4-FFF2-40B4-BE49-F238E27FC236}">
                <a16:creationId xmlns:a16="http://schemas.microsoft.com/office/drawing/2014/main" id="{9622A064-40F7-4DA1-B865-A1BB4E1296E2}"/>
              </a:ext>
            </a:extLst>
          </p:cNvPr>
          <p:cNvSpPr txBox="1"/>
          <p:nvPr/>
        </p:nvSpPr>
        <p:spPr>
          <a:xfrm>
            <a:off x="45000" y="3692118"/>
            <a:ext cx="9054000" cy="1198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algn="ctr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讲道：陈永安 牧师</a:t>
            </a:r>
          </a:p>
          <a:p>
            <a:pPr algn="ctr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经文：赛35:1-10；雅5:7-10；太11:2-11	</a:t>
            </a:r>
          </a:p>
        </p:txBody>
      </p:sp>
    </p:spTree>
    <p:extLst>
      <p:ext uri="{BB962C8B-B14F-4D97-AF65-F5344CB8AC3E}">
        <p14:creationId xmlns:p14="http://schemas.microsoft.com/office/powerpoint/2010/main" val="313271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AF9B8-0E66-26E9-080B-6B299904E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图片 8" descr="图片 8">
            <a:extLst>
              <a:ext uri="{FF2B5EF4-FFF2-40B4-BE49-F238E27FC236}">
                <a16:creationId xmlns:a16="http://schemas.microsoft.com/office/drawing/2014/main" id="{01AF4A69-5775-74A1-0C2D-1EBE8417F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itel 1">
            <a:extLst>
              <a:ext uri="{FF2B5EF4-FFF2-40B4-BE49-F238E27FC236}">
                <a16:creationId xmlns:a16="http://schemas.microsoft.com/office/drawing/2014/main" id="{AF557031-8D8A-B769-586A-855C39BBF060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生命的神迹</a:t>
            </a:r>
          </a:p>
        </p:txBody>
      </p:sp>
      <p:sp>
        <p:nvSpPr>
          <p:cNvPr id="203" name="Inhaltsplatzhalter 2">
            <a:extLst>
              <a:ext uri="{FF2B5EF4-FFF2-40B4-BE49-F238E27FC236}">
                <a16:creationId xmlns:a16="http://schemas.microsoft.com/office/drawing/2014/main" id="{A6BB1335-0898-6600-0632-E011167A50AB}"/>
              </a:ext>
            </a:extLst>
          </p:cNvPr>
          <p:cNvSpPr txBox="1"/>
          <p:nvPr/>
        </p:nvSpPr>
        <p:spPr>
          <a:xfrm>
            <a:off x="379101" y="1415846"/>
            <a:ext cx="8385798" cy="152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耶稣的回答「</a:t>
            </a:r>
            <a:r>
              <a:rPr sz="3094">
                <a:solidFill>
                  <a:srgbClr val="FF4015"/>
                </a:solidFill>
              </a:rPr>
              <a:t>瞎子</a:t>
            </a:r>
            <a:r>
              <a:rPr sz="3094"/>
              <a:t>看见，</a:t>
            </a:r>
            <a:r>
              <a:rPr sz="3094">
                <a:solidFill>
                  <a:srgbClr val="FF4015"/>
                </a:solidFill>
              </a:rPr>
              <a:t>瘸子</a:t>
            </a:r>
            <a:r>
              <a:rPr sz="3094"/>
              <a:t>行走，长大痲疯的洁净，</a:t>
            </a:r>
            <a:r>
              <a:rPr sz="3094">
                <a:solidFill>
                  <a:srgbClr val="FF4015"/>
                </a:solidFill>
              </a:rPr>
              <a:t>聋子</a:t>
            </a:r>
            <a:r>
              <a:rPr sz="3094"/>
              <a:t>听见，死人复活，穷人有福音传给他们。」是引述以赛亚书35章</a:t>
            </a:r>
          </a:p>
        </p:txBody>
      </p:sp>
    </p:spTree>
    <p:extLst>
      <p:ext uri="{BB962C8B-B14F-4D97-AF65-F5344CB8AC3E}">
        <p14:creationId xmlns:p14="http://schemas.microsoft.com/office/powerpoint/2010/main" val="419689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D5039-BB1D-3420-D763-9FA69F4AE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图片 8" descr="图片 8">
            <a:extLst>
              <a:ext uri="{FF2B5EF4-FFF2-40B4-BE49-F238E27FC236}">
                <a16:creationId xmlns:a16="http://schemas.microsoft.com/office/drawing/2014/main" id="{BEBB536C-01AA-96D3-76A0-935D2B9C3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itel 1">
            <a:extLst>
              <a:ext uri="{FF2B5EF4-FFF2-40B4-BE49-F238E27FC236}">
                <a16:creationId xmlns:a16="http://schemas.microsoft.com/office/drawing/2014/main" id="{8AA34F70-5469-951A-A7E2-21E387939453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生命的神迹</a:t>
            </a:r>
          </a:p>
        </p:txBody>
      </p:sp>
      <p:sp>
        <p:nvSpPr>
          <p:cNvPr id="209" name="Inhaltsplatzhalter 2">
            <a:extLst>
              <a:ext uri="{FF2B5EF4-FFF2-40B4-BE49-F238E27FC236}">
                <a16:creationId xmlns:a16="http://schemas.microsoft.com/office/drawing/2014/main" id="{F2608F14-45A6-3BAA-4A62-BF66FE1F4C92}"/>
              </a:ext>
            </a:extLst>
          </p:cNvPr>
          <p:cNvSpPr txBox="1"/>
          <p:nvPr/>
        </p:nvSpPr>
        <p:spPr>
          <a:xfrm>
            <a:off x="379101" y="1415845"/>
            <a:ext cx="8385798" cy="4377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高铭谦牧师说：//上帝呼召以赛亚时（赛6:9-10），他们本是一班对先知说话没有反应的人，他们的</a:t>
            </a:r>
            <a:r>
              <a:rPr sz="3094">
                <a:solidFill>
                  <a:srgbClr val="FF4015"/>
                </a:solidFill>
              </a:rPr>
              <a:t>心</a:t>
            </a:r>
            <a:r>
              <a:rPr sz="3094"/>
              <a:t>、</a:t>
            </a:r>
            <a:r>
              <a:rPr sz="3094">
                <a:solidFill>
                  <a:srgbClr val="FF4015"/>
                </a:solidFill>
              </a:rPr>
              <a:t>眼</a:t>
            </a:r>
            <a:r>
              <a:rPr sz="3094"/>
              <a:t>与</a:t>
            </a:r>
            <a:r>
              <a:rPr sz="3094">
                <a:solidFill>
                  <a:srgbClr val="FF4015"/>
                </a:solidFill>
              </a:rPr>
              <a:t>耳</a:t>
            </a:r>
            <a:r>
              <a:rPr sz="3094"/>
              <a:t>都</a:t>
            </a:r>
            <a:r>
              <a:rPr sz="3094">
                <a:solidFill>
                  <a:srgbClr val="FF4015"/>
                </a:solidFill>
              </a:rPr>
              <a:t>没有正常的理解及明白的能力</a:t>
            </a:r>
            <a:r>
              <a:rPr sz="3094"/>
              <a:t>，他们</a:t>
            </a:r>
            <a:r>
              <a:rPr sz="3094">
                <a:solidFill>
                  <a:srgbClr val="FF4015"/>
                </a:solidFill>
              </a:rPr>
              <a:t>对耶和华没有兴趣</a:t>
            </a:r>
            <a:r>
              <a:rPr sz="3094"/>
              <a:t>。眼睛被蒙蔽时</a:t>
            </a:r>
            <a:r>
              <a:rPr sz="3094">
                <a:solidFill>
                  <a:srgbClr val="FF4015"/>
                </a:solidFill>
              </a:rPr>
              <a:t>只看见困苦的旷野</a:t>
            </a:r>
            <a:r>
              <a:rPr sz="3094"/>
              <a:t>，而</a:t>
            </a:r>
            <a:r>
              <a:rPr sz="3094">
                <a:solidFill>
                  <a:srgbClr val="FF4015"/>
                </a:solidFill>
              </a:rPr>
              <a:t>未能看见耶和华的荣耀</a:t>
            </a:r>
            <a:r>
              <a:rPr sz="3094"/>
              <a:t>⋯眼开了之后，看见真实的旷野是一种「有水喷出」及「有江河涌流」，在困苦的地方竟然有「水池」及「泉源」（7节）。//</a:t>
            </a:r>
          </a:p>
        </p:txBody>
      </p:sp>
    </p:spTree>
    <p:extLst>
      <p:ext uri="{BB962C8B-B14F-4D97-AF65-F5344CB8AC3E}">
        <p14:creationId xmlns:p14="http://schemas.microsoft.com/office/powerpoint/2010/main" val="32236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A7A05-A4F9-4DC5-93DF-2D2DD331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图片 8" descr="图片 8">
            <a:extLst>
              <a:ext uri="{FF2B5EF4-FFF2-40B4-BE49-F238E27FC236}">
                <a16:creationId xmlns:a16="http://schemas.microsoft.com/office/drawing/2014/main" id="{CD066348-6456-54C0-9C25-A3F368C16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itel 1">
            <a:extLst>
              <a:ext uri="{FF2B5EF4-FFF2-40B4-BE49-F238E27FC236}">
                <a16:creationId xmlns:a16="http://schemas.microsoft.com/office/drawing/2014/main" id="{0235150C-820A-2AEB-26EC-9049EAE8EF27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生命的神迹</a:t>
            </a:r>
          </a:p>
        </p:txBody>
      </p:sp>
      <p:sp>
        <p:nvSpPr>
          <p:cNvPr id="215" name="Inhaltsplatzhalter 2">
            <a:extLst>
              <a:ext uri="{FF2B5EF4-FFF2-40B4-BE49-F238E27FC236}">
                <a16:creationId xmlns:a16="http://schemas.microsoft.com/office/drawing/2014/main" id="{7192D2BE-F61B-0638-4C73-6A02E75BDF8B}"/>
              </a:ext>
            </a:extLst>
          </p:cNvPr>
          <p:cNvSpPr txBox="1"/>
          <p:nvPr/>
        </p:nvSpPr>
        <p:spPr>
          <a:xfrm>
            <a:off x="379101" y="1415845"/>
            <a:ext cx="8385798" cy="3579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耶稣的神迹是使一个属世的人，成为一个属灵的人！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我们今天的光景如何？耶稣的神迹有没有在我们生命中发生？能</a:t>
            </a:r>
            <a:r>
              <a:rPr sz="3094">
                <a:solidFill>
                  <a:srgbClr val="FF4015"/>
                </a:solidFill>
              </a:rPr>
              <a:t>看见</a:t>
            </a:r>
            <a:r>
              <a:rPr sz="3094"/>
              <a:t>上帝的作为吗？能</a:t>
            </a:r>
            <a:r>
              <a:rPr sz="3094">
                <a:solidFill>
                  <a:srgbClr val="FF4015"/>
                </a:solidFill>
              </a:rPr>
              <a:t>听到</a:t>
            </a:r>
            <a:r>
              <a:rPr sz="3094"/>
              <a:t>上帝的声音吗？能</a:t>
            </a:r>
            <a:r>
              <a:rPr sz="3094">
                <a:solidFill>
                  <a:srgbClr val="FF4015"/>
                </a:solidFill>
              </a:rPr>
              <a:t>起来</a:t>
            </a:r>
            <a:r>
              <a:rPr sz="3094"/>
              <a:t>为主奔走吗？能为主作见证吗？在经济不景气中，</a:t>
            </a:r>
            <a:r>
              <a:rPr sz="3094">
                <a:solidFill>
                  <a:srgbClr val="FF4015"/>
                </a:solidFill>
              </a:rPr>
              <a:t>看到</a:t>
            </a:r>
            <a:r>
              <a:rPr sz="3094"/>
              <a:t>上帝的供应吗？</a:t>
            </a:r>
          </a:p>
        </p:txBody>
      </p:sp>
    </p:spTree>
    <p:extLst>
      <p:ext uri="{BB962C8B-B14F-4D97-AF65-F5344CB8AC3E}">
        <p14:creationId xmlns:p14="http://schemas.microsoft.com/office/powerpoint/2010/main" val="60171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2FC8B-7C75-534A-6D52-9CB2F4FB7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图片 8" descr="图片 8">
            <a:extLst>
              <a:ext uri="{FF2B5EF4-FFF2-40B4-BE49-F238E27FC236}">
                <a16:creationId xmlns:a16="http://schemas.microsoft.com/office/drawing/2014/main" id="{DE47BAFC-1D36-4A96-DFA0-FB9F1EF81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Titel 1">
            <a:extLst>
              <a:ext uri="{FF2B5EF4-FFF2-40B4-BE49-F238E27FC236}">
                <a16:creationId xmlns:a16="http://schemas.microsoft.com/office/drawing/2014/main" id="{E5FB3283-AE09-1756-7E30-49DCBBB11169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旷野的呼召</a:t>
            </a:r>
          </a:p>
        </p:txBody>
      </p:sp>
      <p:sp>
        <p:nvSpPr>
          <p:cNvPr id="221" name="Inhaltsplatzhalter 2">
            <a:extLst>
              <a:ext uri="{FF2B5EF4-FFF2-40B4-BE49-F238E27FC236}">
                <a16:creationId xmlns:a16="http://schemas.microsoft.com/office/drawing/2014/main" id="{721BCA1A-65C6-8F0F-DEAF-D82D8F8E485F}"/>
              </a:ext>
            </a:extLst>
          </p:cNvPr>
          <p:cNvSpPr txBox="1"/>
          <p:nvPr/>
        </p:nvSpPr>
        <p:spPr>
          <a:xfrm>
            <a:off x="379102" y="1415846"/>
            <a:ext cx="3823386" cy="247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耶稣就对众人讲论约翰说：「你们从前出到</a:t>
            </a:r>
            <a:r>
              <a:rPr sz="3094">
                <a:solidFill>
                  <a:srgbClr val="FF4015"/>
                </a:solidFill>
              </a:rPr>
              <a:t>旷野</a:t>
            </a:r>
            <a:r>
              <a:rPr sz="3094"/>
              <a:t>是要看什么呢？」（太11:7）</a:t>
            </a:r>
          </a:p>
        </p:txBody>
      </p:sp>
      <p:pic>
        <p:nvPicPr>
          <p:cNvPr id="222" name="影像" descr="影像">
            <a:extLst>
              <a:ext uri="{FF2B5EF4-FFF2-40B4-BE49-F238E27FC236}">
                <a16:creationId xmlns:a16="http://schemas.microsoft.com/office/drawing/2014/main" id="{1A52F680-2605-8696-92BD-E894406F0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542" y="1289485"/>
            <a:ext cx="4123250" cy="53945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8739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386E7-4A01-6125-40C5-66601F996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图片 8" descr="图片 8">
            <a:extLst>
              <a:ext uri="{FF2B5EF4-FFF2-40B4-BE49-F238E27FC236}">
                <a16:creationId xmlns:a16="http://schemas.microsoft.com/office/drawing/2014/main" id="{F9E4C07A-1E93-3134-2B91-58CC53FDC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itel 1">
            <a:extLst>
              <a:ext uri="{FF2B5EF4-FFF2-40B4-BE49-F238E27FC236}">
                <a16:creationId xmlns:a16="http://schemas.microsoft.com/office/drawing/2014/main" id="{AD359159-72AB-FE6A-100F-626EF51B0D19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旷野的呼召</a:t>
            </a:r>
          </a:p>
        </p:txBody>
      </p:sp>
      <p:sp>
        <p:nvSpPr>
          <p:cNvPr id="228" name="Inhaltsplatzhalter 2">
            <a:extLst>
              <a:ext uri="{FF2B5EF4-FFF2-40B4-BE49-F238E27FC236}">
                <a16:creationId xmlns:a16="http://schemas.microsoft.com/office/drawing/2014/main" id="{507C17C4-5641-FCE0-54D1-5311C31EC735}"/>
              </a:ext>
            </a:extLst>
          </p:cNvPr>
          <p:cNvSpPr txBox="1"/>
          <p:nvPr/>
        </p:nvSpPr>
        <p:spPr>
          <a:xfrm>
            <a:off x="379101" y="1415846"/>
            <a:ext cx="8385798" cy="2949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耶稣说：「你们从前出到旷野是要看什么呢？要看风吹动的芦苇吗？8你们出去到底是要看什么？</a:t>
            </a:r>
            <a:r>
              <a:rPr sz="3094">
                <a:solidFill>
                  <a:srgbClr val="FF4015"/>
                </a:solidFill>
              </a:rPr>
              <a:t>要看穿细软衣服的人吗？</a:t>
            </a:r>
            <a:r>
              <a:rPr sz="3094"/>
              <a:t>那穿细软衣服的人是在王宫里。9你们出去究竟是为什么？</a:t>
            </a:r>
            <a:r>
              <a:rPr sz="3094">
                <a:solidFill>
                  <a:srgbClr val="FF4015"/>
                </a:solidFill>
              </a:rPr>
              <a:t>是要看先知吗？</a:t>
            </a:r>
            <a:r>
              <a:rPr sz="3094"/>
              <a:t>我告诉你们，是的，他比先知大多了。」（太11:7-9）</a:t>
            </a:r>
          </a:p>
        </p:txBody>
      </p:sp>
    </p:spTree>
    <p:extLst>
      <p:ext uri="{BB962C8B-B14F-4D97-AF65-F5344CB8AC3E}">
        <p14:creationId xmlns:p14="http://schemas.microsoft.com/office/powerpoint/2010/main" val="2549733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73B70-FEAB-7486-0444-714C1BF34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图片 8" descr="图片 8">
            <a:extLst>
              <a:ext uri="{FF2B5EF4-FFF2-40B4-BE49-F238E27FC236}">
                <a16:creationId xmlns:a16="http://schemas.microsoft.com/office/drawing/2014/main" id="{C56C7B9D-10EB-A824-B315-A29E0A362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itel 1">
            <a:extLst>
              <a:ext uri="{FF2B5EF4-FFF2-40B4-BE49-F238E27FC236}">
                <a16:creationId xmlns:a16="http://schemas.microsoft.com/office/drawing/2014/main" id="{E8F01BA6-1921-A8AB-7929-FC28BC4D9D2B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旷野的呼召</a:t>
            </a:r>
          </a:p>
        </p:txBody>
      </p:sp>
      <p:sp>
        <p:nvSpPr>
          <p:cNvPr id="234" name="Inhaltsplatzhalter 2">
            <a:extLst>
              <a:ext uri="{FF2B5EF4-FFF2-40B4-BE49-F238E27FC236}">
                <a16:creationId xmlns:a16="http://schemas.microsoft.com/office/drawing/2014/main" id="{0444B814-D627-304A-5F8E-77B88C84085E}"/>
              </a:ext>
            </a:extLst>
          </p:cNvPr>
          <p:cNvSpPr txBox="1"/>
          <p:nvPr/>
        </p:nvSpPr>
        <p:spPr>
          <a:xfrm>
            <a:off x="379101" y="1415846"/>
            <a:ext cx="8385798" cy="453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我们读 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赛35:8-10：「 8在那里必有一条大道，称为圣路。污秽人不得经过，必专为赎民行走；行路的人虽愚昧，也不致失迷。9在那里必没有狮子，猛兽也不登这路；在那里都遇不见，只有赎民在那里行走。10并且耶和华救赎的民必归回，歌唱来到锡安；永乐必归到他们的头上；他们必得着欢喜快乐，忧愁叹息尽都逃避。」</a:t>
            </a:r>
          </a:p>
        </p:txBody>
      </p:sp>
    </p:spTree>
    <p:extLst>
      <p:ext uri="{BB962C8B-B14F-4D97-AF65-F5344CB8AC3E}">
        <p14:creationId xmlns:p14="http://schemas.microsoft.com/office/powerpoint/2010/main" val="511733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9DA36-F1C1-F2A1-797B-0A52B333D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图片 8" descr="图片 8">
            <a:extLst>
              <a:ext uri="{FF2B5EF4-FFF2-40B4-BE49-F238E27FC236}">
                <a16:creationId xmlns:a16="http://schemas.microsoft.com/office/drawing/2014/main" id="{4B4DD1AC-2C54-C8B0-10FE-3BF3CC693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Titel 1">
            <a:extLst>
              <a:ext uri="{FF2B5EF4-FFF2-40B4-BE49-F238E27FC236}">
                <a16:creationId xmlns:a16="http://schemas.microsoft.com/office/drawing/2014/main" id="{B04BFF6B-5E44-8F98-ADA7-AC9162FF7723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结语</a:t>
            </a:r>
          </a:p>
        </p:txBody>
      </p:sp>
      <p:sp>
        <p:nvSpPr>
          <p:cNvPr id="240" name="Inhaltsplatzhalter 2">
            <a:extLst>
              <a:ext uri="{FF2B5EF4-FFF2-40B4-BE49-F238E27FC236}">
                <a16:creationId xmlns:a16="http://schemas.microsoft.com/office/drawing/2014/main" id="{4BCFCE97-0E26-2DBE-1B88-6A4313A68497}"/>
              </a:ext>
            </a:extLst>
          </p:cNvPr>
          <p:cNvSpPr txBox="1"/>
          <p:nvPr/>
        </p:nvSpPr>
        <p:spPr>
          <a:xfrm>
            <a:off x="379101" y="1415846"/>
            <a:ext cx="8385798" cy="182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施洗约翰在监里等待、疑问（太11:3）；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以色列民在旷野中等待、挣扎；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我们在生命的不同阶段，也常在等待。</a:t>
            </a:r>
          </a:p>
        </p:txBody>
      </p:sp>
    </p:spTree>
    <p:extLst>
      <p:ext uri="{BB962C8B-B14F-4D97-AF65-F5344CB8AC3E}">
        <p14:creationId xmlns:p14="http://schemas.microsoft.com/office/powerpoint/2010/main" val="4001927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56334-B2CC-0867-7C4A-41C08C415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图片 8" descr="图片 8">
            <a:extLst>
              <a:ext uri="{FF2B5EF4-FFF2-40B4-BE49-F238E27FC236}">
                <a16:creationId xmlns:a16="http://schemas.microsoft.com/office/drawing/2014/main" id="{081F67DD-9CA8-3598-28AF-1511AAD36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itel 1">
            <a:extLst>
              <a:ext uri="{FF2B5EF4-FFF2-40B4-BE49-F238E27FC236}">
                <a16:creationId xmlns:a16="http://schemas.microsoft.com/office/drawing/2014/main" id="{168DBD40-9171-3462-CC7B-083E5F4EE878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结语</a:t>
            </a:r>
          </a:p>
        </p:txBody>
      </p:sp>
      <p:sp>
        <p:nvSpPr>
          <p:cNvPr id="246" name="Inhaltsplatzhalter 2">
            <a:extLst>
              <a:ext uri="{FF2B5EF4-FFF2-40B4-BE49-F238E27FC236}">
                <a16:creationId xmlns:a16="http://schemas.microsoft.com/office/drawing/2014/main" id="{653E744F-4A68-CC26-6818-D4099980FE65}"/>
              </a:ext>
            </a:extLst>
          </p:cNvPr>
          <p:cNvSpPr txBox="1"/>
          <p:nvPr/>
        </p:nvSpPr>
        <p:spPr>
          <a:xfrm>
            <a:off x="379101" y="1415846"/>
            <a:ext cx="8385798" cy="247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今天的经文提醒我们：等待是必经的阶段，看来没有任何改变的时间，上帝的工作正默默进行中，就好像种子埋在地里，直等到春雨秋雨来临，就会看到地里的出产。（雅5:7-10）</a:t>
            </a:r>
          </a:p>
        </p:txBody>
      </p:sp>
    </p:spTree>
    <p:extLst>
      <p:ext uri="{BB962C8B-B14F-4D97-AF65-F5344CB8AC3E}">
        <p14:creationId xmlns:p14="http://schemas.microsoft.com/office/powerpoint/2010/main" val="333979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89162-41AB-3FCB-B077-18F3A6A9E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图片 8" descr="图片 8">
            <a:extLst>
              <a:ext uri="{FF2B5EF4-FFF2-40B4-BE49-F238E27FC236}">
                <a16:creationId xmlns:a16="http://schemas.microsoft.com/office/drawing/2014/main" id="{C3543C60-C2D1-2FCB-52C6-FA4BF400A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itel 1">
            <a:extLst>
              <a:ext uri="{FF2B5EF4-FFF2-40B4-BE49-F238E27FC236}">
                <a16:creationId xmlns:a16="http://schemas.microsoft.com/office/drawing/2014/main" id="{A7FE4A27-0CA1-2194-3132-C2E0E5ADA297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结语</a:t>
            </a:r>
          </a:p>
        </p:txBody>
      </p:sp>
      <p:sp>
        <p:nvSpPr>
          <p:cNvPr id="252" name="Inhaltsplatzhalter 2">
            <a:extLst>
              <a:ext uri="{FF2B5EF4-FFF2-40B4-BE49-F238E27FC236}">
                <a16:creationId xmlns:a16="http://schemas.microsoft.com/office/drawing/2014/main" id="{72E860A0-9D48-C46F-15EF-EB8BF2CDAFA1}"/>
              </a:ext>
            </a:extLst>
          </p:cNvPr>
          <p:cNvSpPr txBox="1"/>
          <p:nvPr/>
        </p:nvSpPr>
        <p:spPr>
          <a:xfrm>
            <a:off x="379101" y="1415845"/>
            <a:ext cx="8385798" cy="262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耶稣说：「瞎子看见、瘸子行走、穷人有福音传给他们。」（太11:5）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这些神迹是生命被恢复、被唤醒，使人重新能够听见、看见并回应上帝。真正的神迹，是生命的转化。</a:t>
            </a:r>
          </a:p>
        </p:txBody>
      </p:sp>
    </p:spTree>
    <p:extLst>
      <p:ext uri="{BB962C8B-B14F-4D97-AF65-F5344CB8AC3E}">
        <p14:creationId xmlns:p14="http://schemas.microsoft.com/office/powerpoint/2010/main" val="993294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C04AB-1BBE-3925-7343-D5594B55F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图片 8" descr="图片 8">
            <a:extLst>
              <a:ext uri="{FF2B5EF4-FFF2-40B4-BE49-F238E27FC236}">
                <a16:creationId xmlns:a16="http://schemas.microsoft.com/office/drawing/2014/main" id="{5E1D60B8-951F-90C9-6BC3-7927FA460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Titel 1">
            <a:extLst>
              <a:ext uri="{FF2B5EF4-FFF2-40B4-BE49-F238E27FC236}">
                <a16:creationId xmlns:a16="http://schemas.microsoft.com/office/drawing/2014/main" id="{F0A6EBB5-E4B2-3D4F-D162-62C9BCCF3E0D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结语</a:t>
            </a:r>
          </a:p>
        </p:txBody>
      </p:sp>
      <p:sp>
        <p:nvSpPr>
          <p:cNvPr id="258" name="Inhaltsplatzhalter 2">
            <a:extLst>
              <a:ext uri="{FF2B5EF4-FFF2-40B4-BE49-F238E27FC236}">
                <a16:creationId xmlns:a16="http://schemas.microsoft.com/office/drawing/2014/main" id="{A894E219-855F-3C85-39E2-42A8913FBDB6}"/>
              </a:ext>
            </a:extLst>
          </p:cNvPr>
          <p:cNvSpPr txBox="1"/>
          <p:nvPr/>
        </p:nvSpPr>
        <p:spPr>
          <a:xfrm>
            <a:off x="379101" y="1415845"/>
            <a:ext cx="8385798" cy="3733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上帝未必立即把我们从困境拉出来，却在困境中打开我们的眼，使我们看见旷野中的泉源；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祂未必让我们立刻得着所有答案，却让我们在等待里学会信靠、成熟、与祂同行。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「行路的人虽愚昧，也不致失迷。」（赛35:8）</a:t>
            </a:r>
          </a:p>
        </p:txBody>
      </p:sp>
    </p:spTree>
    <p:extLst>
      <p:ext uri="{BB962C8B-B14F-4D97-AF65-F5344CB8AC3E}">
        <p14:creationId xmlns:p14="http://schemas.microsoft.com/office/powerpoint/2010/main" val="280101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D7C6D-D205-EF74-8CFE-1BB6FC59F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8" descr="图片 8">
            <a:extLst>
              <a:ext uri="{FF2B5EF4-FFF2-40B4-BE49-F238E27FC236}">
                <a16:creationId xmlns:a16="http://schemas.microsoft.com/office/drawing/2014/main" id="{33E1B14D-01F8-7D68-FC35-CA0077F27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itel 1">
            <a:extLst>
              <a:ext uri="{FF2B5EF4-FFF2-40B4-BE49-F238E27FC236}">
                <a16:creationId xmlns:a16="http://schemas.microsoft.com/office/drawing/2014/main" id="{9290B538-97B2-E9A4-F271-0C4D2D3C5532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sp>
        <p:nvSpPr>
          <p:cNvPr id="155" name="Inhaltsplatzhalter 2">
            <a:extLst>
              <a:ext uri="{FF2B5EF4-FFF2-40B4-BE49-F238E27FC236}">
                <a16:creationId xmlns:a16="http://schemas.microsoft.com/office/drawing/2014/main" id="{C93AEBE3-FAB3-396C-9AD1-B97C4466DD93}"/>
              </a:ext>
            </a:extLst>
          </p:cNvPr>
          <p:cNvSpPr txBox="1"/>
          <p:nvPr/>
        </p:nvSpPr>
        <p:spPr>
          <a:xfrm>
            <a:off x="379101" y="1415846"/>
            <a:ext cx="8385798" cy="1198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亲爱的弟兄姊妹，愿你们平安！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让我们彼此问安。</a:t>
            </a:r>
          </a:p>
        </p:txBody>
      </p:sp>
    </p:spTree>
    <p:extLst>
      <p:ext uri="{BB962C8B-B14F-4D97-AF65-F5344CB8AC3E}">
        <p14:creationId xmlns:p14="http://schemas.microsoft.com/office/powerpoint/2010/main" val="253699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7894A-9788-0FE8-DB42-483834779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el 1">
            <a:extLst>
              <a:ext uri="{FF2B5EF4-FFF2-40B4-BE49-F238E27FC236}">
                <a16:creationId xmlns:a16="http://schemas.microsoft.com/office/drawing/2014/main" id="{0AD444E7-1363-4C6F-5CB4-17650930D749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pic>
        <p:nvPicPr>
          <p:cNvPr id="160" name="影像" descr="影像">
            <a:extLst>
              <a:ext uri="{FF2B5EF4-FFF2-40B4-BE49-F238E27FC236}">
                <a16:creationId xmlns:a16="http://schemas.microsoft.com/office/drawing/2014/main" id="{95559E90-3D64-3C31-0B72-6C621B21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-1"/>
            <a:ext cx="6858000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0584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C1DA3-E8B6-324D-C266-0CB7DEA16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8" descr="图片 8">
            <a:extLst>
              <a:ext uri="{FF2B5EF4-FFF2-40B4-BE49-F238E27FC236}">
                <a16:creationId xmlns:a16="http://schemas.microsoft.com/office/drawing/2014/main" id="{5AD530D8-9295-CDBC-1BED-7C0070046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itel 1">
            <a:extLst>
              <a:ext uri="{FF2B5EF4-FFF2-40B4-BE49-F238E27FC236}">
                <a16:creationId xmlns:a16="http://schemas.microsoft.com/office/drawing/2014/main" id="{B78F55F0-CC75-645F-5F64-C173E7A1056D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引言</a:t>
            </a:r>
          </a:p>
        </p:txBody>
      </p:sp>
      <p:sp>
        <p:nvSpPr>
          <p:cNvPr id="166" name="Inhaltsplatzhalter 2">
            <a:extLst>
              <a:ext uri="{FF2B5EF4-FFF2-40B4-BE49-F238E27FC236}">
                <a16:creationId xmlns:a16="http://schemas.microsoft.com/office/drawing/2014/main" id="{AA284707-A25D-FEE4-1B87-61319ACB95E0}"/>
              </a:ext>
            </a:extLst>
          </p:cNvPr>
          <p:cNvSpPr txBox="1"/>
          <p:nvPr/>
        </p:nvSpPr>
        <p:spPr>
          <a:xfrm>
            <a:off x="379101" y="1415845"/>
            <a:ext cx="8385798" cy="568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雅各书，农夫忍耐等候地里宝贵的出产⋯</a:t>
            </a:r>
          </a:p>
        </p:txBody>
      </p:sp>
      <p:pic>
        <p:nvPicPr>
          <p:cNvPr id="167" name="影像" descr="影像">
            <a:extLst>
              <a:ext uri="{FF2B5EF4-FFF2-40B4-BE49-F238E27FC236}">
                <a16:creationId xmlns:a16="http://schemas.microsoft.com/office/drawing/2014/main" id="{7D1A761E-1C74-048D-9733-413D167D1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44" y="2165998"/>
            <a:ext cx="6483716" cy="43224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591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66A62-AD68-6CAB-AC9E-3D44144C8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图片 8" descr="图片 8">
            <a:extLst>
              <a:ext uri="{FF2B5EF4-FFF2-40B4-BE49-F238E27FC236}">
                <a16:creationId xmlns:a16="http://schemas.microsoft.com/office/drawing/2014/main" id="{45D5974D-E212-3707-2952-B5316305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itel 1">
            <a:extLst>
              <a:ext uri="{FF2B5EF4-FFF2-40B4-BE49-F238E27FC236}">
                <a16:creationId xmlns:a16="http://schemas.microsoft.com/office/drawing/2014/main" id="{85A9B287-61FA-1AD4-D70B-1F8AB9D0BAC0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施洗约𨌺的疑问</a:t>
            </a:r>
          </a:p>
        </p:txBody>
      </p:sp>
      <p:sp>
        <p:nvSpPr>
          <p:cNvPr id="173" name="Inhaltsplatzhalter 2">
            <a:extLst>
              <a:ext uri="{FF2B5EF4-FFF2-40B4-BE49-F238E27FC236}">
                <a16:creationId xmlns:a16="http://schemas.microsoft.com/office/drawing/2014/main" id="{51F96103-B265-E59A-0E97-6579C87ACCBF}"/>
              </a:ext>
            </a:extLst>
          </p:cNvPr>
          <p:cNvSpPr txBox="1"/>
          <p:nvPr/>
        </p:nvSpPr>
        <p:spPr>
          <a:xfrm>
            <a:off x="379101" y="1415846"/>
            <a:ext cx="8385798" cy="152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马太福音11:2-11，施洗约翰在监里。他派人去找耶稣，问他要等待的，是他，还是另有其人？</a:t>
            </a:r>
          </a:p>
        </p:txBody>
      </p:sp>
    </p:spTree>
    <p:extLst>
      <p:ext uri="{BB962C8B-B14F-4D97-AF65-F5344CB8AC3E}">
        <p14:creationId xmlns:p14="http://schemas.microsoft.com/office/powerpoint/2010/main" val="211654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37227-6366-632B-602F-7D879EA66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图片 8" descr="图片 8">
            <a:extLst>
              <a:ext uri="{FF2B5EF4-FFF2-40B4-BE49-F238E27FC236}">
                <a16:creationId xmlns:a16="http://schemas.microsoft.com/office/drawing/2014/main" id="{B40433F5-E2A6-3DEE-0762-EECAFD64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itel 1">
            <a:extLst>
              <a:ext uri="{FF2B5EF4-FFF2-40B4-BE49-F238E27FC236}">
                <a16:creationId xmlns:a16="http://schemas.microsoft.com/office/drawing/2014/main" id="{9A773F2E-226A-C6A9-A80D-2D20CC2F8232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施洗约𨌺的疑问</a:t>
            </a:r>
          </a:p>
        </p:txBody>
      </p:sp>
      <p:sp>
        <p:nvSpPr>
          <p:cNvPr id="179" name="Inhaltsplatzhalter 2">
            <a:extLst>
              <a:ext uri="{FF2B5EF4-FFF2-40B4-BE49-F238E27FC236}">
                <a16:creationId xmlns:a16="http://schemas.microsoft.com/office/drawing/2014/main" id="{4E898487-4CDF-9F9B-C438-B23732C07478}"/>
              </a:ext>
            </a:extLst>
          </p:cNvPr>
          <p:cNvSpPr txBox="1"/>
          <p:nvPr/>
        </p:nvSpPr>
        <p:spPr>
          <a:xfrm>
            <a:off x="379101" y="1415846"/>
            <a:ext cx="8385798" cy="278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施洗约翰曾经见证说：「看哪，上帝的羔羊，除去世人罪孽的！」（约1:29）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指出希律的罪而无辜收在监里（太14:1-12）</a:t>
            </a:r>
          </a:p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「那将要来的是你吗？还是我们等候别人呢？」（太11:3）</a:t>
            </a:r>
          </a:p>
        </p:txBody>
      </p:sp>
    </p:spTree>
    <p:extLst>
      <p:ext uri="{BB962C8B-B14F-4D97-AF65-F5344CB8AC3E}">
        <p14:creationId xmlns:p14="http://schemas.microsoft.com/office/powerpoint/2010/main" val="24050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109E3-0900-E6A3-CFAF-7EFBB6CD6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图片 8" descr="图片 8">
            <a:extLst>
              <a:ext uri="{FF2B5EF4-FFF2-40B4-BE49-F238E27FC236}">
                <a16:creationId xmlns:a16="http://schemas.microsoft.com/office/drawing/2014/main" id="{BAC6A414-3B8C-A45F-93C0-2B14062F0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itel 1">
            <a:extLst>
              <a:ext uri="{FF2B5EF4-FFF2-40B4-BE49-F238E27FC236}">
                <a16:creationId xmlns:a16="http://schemas.microsoft.com/office/drawing/2014/main" id="{3AB2C0EC-9EFA-1689-35DC-2935170B2115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施洗约𨌺的疑问</a:t>
            </a:r>
          </a:p>
        </p:txBody>
      </p:sp>
      <p:sp>
        <p:nvSpPr>
          <p:cNvPr id="185" name="Inhaltsplatzhalter 2">
            <a:extLst>
              <a:ext uri="{FF2B5EF4-FFF2-40B4-BE49-F238E27FC236}">
                <a16:creationId xmlns:a16="http://schemas.microsoft.com/office/drawing/2014/main" id="{BA866A70-367D-540B-B098-553CCDE7F50D}"/>
              </a:ext>
            </a:extLst>
          </p:cNvPr>
          <p:cNvSpPr txBox="1"/>
          <p:nvPr/>
        </p:nvSpPr>
        <p:spPr>
          <a:xfrm>
            <a:off x="379101" y="1415846"/>
            <a:ext cx="8385798" cy="152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施洗约翰的疑问是，耶稣来了，为什么没有带来改变？他仍然在监牢里，最终更是惨死的下场。</a:t>
            </a:r>
          </a:p>
        </p:txBody>
      </p:sp>
    </p:spTree>
    <p:extLst>
      <p:ext uri="{BB962C8B-B14F-4D97-AF65-F5344CB8AC3E}">
        <p14:creationId xmlns:p14="http://schemas.microsoft.com/office/powerpoint/2010/main" val="209338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2AF8E-8499-3782-A8BF-39C46A9CF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图片 8" descr="图片 8">
            <a:extLst>
              <a:ext uri="{FF2B5EF4-FFF2-40B4-BE49-F238E27FC236}">
                <a16:creationId xmlns:a16="http://schemas.microsoft.com/office/drawing/2014/main" id="{F5C67B7F-8927-0CC7-16C7-F83C92DFA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itel 1">
            <a:extLst>
              <a:ext uri="{FF2B5EF4-FFF2-40B4-BE49-F238E27FC236}">
                <a16:creationId xmlns:a16="http://schemas.microsoft.com/office/drawing/2014/main" id="{854F74DC-AA70-40A3-3E80-4961CC9FC893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生命的神迹</a:t>
            </a:r>
          </a:p>
        </p:txBody>
      </p:sp>
      <p:sp>
        <p:nvSpPr>
          <p:cNvPr id="191" name="Inhaltsplatzhalter 2">
            <a:extLst>
              <a:ext uri="{FF2B5EF4-FFF2-40B4-BE49-F238E27FC236}">
                <a16:creationId xmlns:a16="http://schemas.microsoft.com/office/drawing/2014/main" id="{34A7799E-F42B-5B8C-10BF-9C0C75D4F4DF}"/>
              </a:ext>
            </a:extLst>
          </p:cNvPr>
          <p:cNvSpPr txBox="1"/>
          <p:nvPr/>
        </p:nvSpPr>
        <p:spPr>
          <a:xfrm>
            <a:off x="379101" y="1415846"/>
            <a:ext cx="8385798" cy="1996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4耶稣回答说：「你们去，把所听见、所看见的事告诉约翰。5就是瞎子看见，瘸子行走，长大痲疯的洁净，聋子听见，死人复活，穷人有福音传给他们。」（太11:4-5）</a:t>
            </a:r>
          </a:p>
        </p:txBody>
      </p:sp>
    </p:spTree>
    <p:extLst>
      <p:ext uri="{BB962C8B-B14F-4D97-AF65-F5344CB8AC3E}">
        <p14:creationId xmlns:p14="http://schemas.microsoft.com/office/powerpoint/2010/main" val="297810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053E3-B869-8E09-5F5F-32E2E17EC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图片 8" descr="图片 8">
            <a:extLst>
              <a:ext uri="{FF2B5EF4-FFF2-40B4-BE49-F238E27FC236}">
                <a16:creationId xmlns:a16="http://schemas.microsoft.com/office/drawing/2014/main" id="{2F850150-5B69-A96D-CFB9-7BE908876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itel 1">
            <a:extLst>
              <a:ext uri="{FF2B5EF4-FFF2-40B4-BE49-F238E27FC236}">
                <a16:creationId xmlns:a16="http://schemas.microsoft.com/office/drawing/2014/main" id="{39F5B4AE-28B6-EA0C-4004-574E71EFB134}"/>
              </a:ext>
            </a:extLst>
          </p:cNvPr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 defTabSz="650240">
              <a:lnSpc>
                <a:spcPct val="90000"/>
              </a:lnSpc>
              <a:spcBef>
                <a:spcPts val="0"/>
              </a:spcBef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生命的神迹</a:t>
            </a:r>
          </a:p>
        </p:txBody>
      </p:sp>
      <p:sp>
        <p:nvSpPr>
          <p:cNvPr id="197" name="Inhaltsplatzhalter 2">
            <a:extLst>
              <a:ext uri="{FF2B5EF4-FFF2-40B4-BE49-F238E27FC236}">
                <a16:creationId xmlns:a16="http://schemas.microsoft.com/office/drawing/2014/main" id="{B811A0AE-382D-EBD5-4C16-C21B28304AC2}"/>
              </a:ext>
            </a:extLst>
          </p:cNvPr>
          <p:cNvSpPr txBox="1"/>
          <p:nvPr/>
        </p:nvSpPr>
        <p:spPr>
          <a:xfrm>
            <a:off x="379101" y="1415846"/>
            <a:ext cx="8385798" cy="152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marL="578059" lvl="1" indent="-310177" defTabSz="914367">
              <a:spcBef>
                <a:spcPts val="1195"/>
              </a:spcBef>
              <a:buSzPct val="100000"/>
              <a:buChar char="•"/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/>
              <a:t>耶稣说：「一个邪恶淫乱的世代求看神迹，除了先知约拿的神迹以外，再没有神迹给他们看。」（太12:39）</a:t>
            </a:r>
          </a:p>
        </p:txBody>
      </p:sp>
    </p:spTree>
    <p:extLst>
      <p:ext uri="{BB962C8B-B14F-4D97-AF65-F5344CB8AC3E}">
        <p14:creationId xmlns:p14="http://schemas.microsoft.com/office/powerpoint/2010/main" val="3670423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PresentationFormat>Bildschirmpräsentation (4:3)</PresentationFormat>
  <Paragraphs>87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896</cp:revision>
  <dcterms:created xsi:type="dcterms:W3CDTF">2023-03-17T14:22:59Z</dcterms:created>
  <dcterms:modified xsi:type="dcterms:W3CDTF">2025-12-19T22:27:06Z</dcterms:modified>
</cp:coreProperties>
</file>