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23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 autoAdjust="0"/>
    <p:restoredTop sz="77415" autoAdjust="0"/>
  </p:normalViewPr>
  <p:slideViewPr>
    <p:cSldViewPr snapToGrid="0">
      <p:cViewPr varScale="1">
        <p:scale>
          <a:sx n="125" d="100"/>
          <a:sy n="125" d="100"/>
        </p:scale>
        <p:origin x="27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2025/11/24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40A8E-858F-4BFB-6733-0CAF22C74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>
            <a:extLst>
              <a:ext uri="{FF2B5EF4-FFF2-40B4-BE49-F238E27FC236}">
                <a16:creationId xmlns:a16="http://schemas.microsoft.com/office/drawing/2014/main" id="{BD7869CE-67D0-C5D8-B040-324FD9CFE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>
            <a:extLst>
              <a:ext uri="{FF2B5EF4-FFF2-40B4-BE49-F238E27FC236}">
                <a16:creationId xmlns:a16="http://schemas.microsoft.com/office/drawing/2014/main" id="{6E93A04F-8A45-4903-6867-1917221DAB5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27808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27445-8255-F480-5524-32A3249F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>
            <a:extLst>
              <a:ext uri="{FF2B5EF4-FFF2-40B4-BE49-F238E27FC236}">
                <a16:creationId xmlns:a16="http://schemas.microsoft.com/office/drawing/2014/main" id="{D95543B7-E849-5565-185C-1ADD982CD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>
            <a:extLst>
              <a:ext uri="{FF2B5EF4-FFF2-40B4-BE49-F238E27FC236}">
                <a16:creationId xmlns:a16="http://schemas.microsoft.com/office/drawing/2014/main" id="{BA9B8F7B-865F-EF19-7D64-CF137C3A0C7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08973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7643D-E904-0ACF-132D-18105BC1B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>
            <a:extLst>
              <a:ext uri="{FF2B5EF4-FFF2-40B4-BE49-F238E27FC236}">
                <a16:creationId xmlns:a16="http://schemas.microsoft.com/office/drawing/2014/main" id="{2C8EEF99-105A-F2CD-05C3-80190EB47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>
            <a:extLst>
              <a:ext uri="{FF2B5EF4-FFF2-40B4-BE49-F238E27FC236}">
                <a16:creationId xmlns:a16="http://schemas.microsoft.com/office/drawing/2014/main" id="{7F8B20AA-2580-5CE2-8EF6-81E3C4CFA12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916751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F598D-8547-AED8-2EE9-C2308FA23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>
            <a:extLst>
              <a:ext uri="{FF2B5EF4-FFF2-40B4-BE49-F238E27FC236}">
                <a16:creationId xmlns:a16="http://schemas.microsoft.com/office/drawing/2014/main" id="{F758942F-6D6C-EE34-85B5-9D1DD7D74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>
            <a:extLst>
              <a:ext uri="{FF2B5EF4-FFF2-40B4-BE49-F238E27FC236}">
                <a16:creationId xmlns:a16="http://schemas.microsoft.com/office/drawing/2014/main" id="{29616945-4510-AE9B-AB57-0DBAD33278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45682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14429-E19F-36AF-86DF-A5DB5B26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>
            <a:extLst>
              <a:ext uri="{FF2B5EF4-FFF2-40B4-BE49-F238E27FC236}">
                <a16:creationId xmlns:a16="http://schemas.microsoft.com/office/drawing/2014/main" id="{170E4EF0-F096-9BD8-4395-F70280978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>
            <a:extLst>
              <a:ext uri="{FF2B5EF4-FFF2-40B4-BE49-F238E27FC236}">
                <a16:creationId xmlns:a16="http://schemas.microsoft.com/office/drawing/2014/main" id="{40EA66F6-F2E9-B6EC-FD18-BC2C2E472F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714065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CF23B-F59C-44E3-C0D3-CFAB6D0B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>
            <a:extLst>
              <a:ext uri="{FF2B5EF4-FFF2-40B4-BE49-F238E27FC236}">
                <a16:creationId xmlns:a16="http://schemas.microsoft.com/office/drawing/2014/main" id="{B49660F6-FC9E-C76F-3E8E-2531F2F83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>
            <a:extLst>
              <a:ext uri="{FF2B5EF4-FFF2-40B4-BE49-F238E27FC236}">
                <a16:creationId xmlns:a16="http://schemas.microsoft.com/office/drawing/2014/main" id="{BE797C28-9D72-F8BE-9728-D6175B49A20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588715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B3432-4EDA-A594-F253-D4A4F78BE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>
            <a:extLst>
              <a:ext uri="{FF2B5EF4-FFF2-40B4-BE49-F238E27FC236}">
                <a16:creationId xmlns:a16="http://schemas.microsoft.com/office/drawing/2014/main" id="{70249E48-FCF9-F23D-FE1C-8DC675B2D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Shape 246">
            <a:extLst>
              <a:ext uri="{FF2B5EF4-FFF2-40B4-BE49-F238E27FC236}">
                <a16:creationId xmlns:a16="http://schemas.microsoft.com/office/drawing/2014/main" id="{352716CB-CC00-0A0D-C105-6F597A6A035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513477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2CE91-B244-3683-A6E9-6116BFC4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>
            <a:extLst>
              <a:ext uri="{FF2B5EF4-FFF2-40B4-BE49-F238E27FC236}">
                <a16:creationId xmlns:a16="http://schemas.microsoft.com/office/drawing/2014/main" id="{A68E26CF-D3F2-9F3E-E09F-137EC4BE2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>
            <a:extLst>
              <a:ext uri="{FF2B5EF4-FFF2-40B4-BE49-F238E27FC236}">
                <a16:creationId xmlns:a16="http://schemas.microsoft.com/office/drawing/2014/main" id="{1523A44F-3E14-1A19-48FB-8AB78EB5AEF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644946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B302E-60EB-1A7C-BDD4-CE3FBB446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>
            <a:extLst>
              <a:ext uri="{FF2B5EF4-FFF2-40B4-BE49-F238E27FC236}">
                <a16:creationId xmlns:a16="http://schemas.microsoft.com/office/drawing/2014/main" id="{30D0D5BB-E21E-833C-5BE3-F925D7C65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>
            <a:extLst>
              <a:ext uri="{FF2B5EF4-FFF2-40B4-BE49-F238E27FC236}">
                <a16:creationId xmlns:a16="http://schemas.microsoft.com/office/drawing/2014/main" id="{66680ECD-E5AC-1B1F-343E-59EE3C89465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780239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68693-10DC-5A2D-66F4-99CB60C0B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>
            <a:extLst>
              <a:ext uri="{FF2B5EF4-FFF2-40B4-BE49-F238E27FC236}">
                <a16:creationId xmlns:a16="http://schemas.microsoft.com/office/drawing/2014/main" id="{5E9F1E94-11A6-1607-B87F-B08ED32CA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4" name="Shape 264">
            <a:extLst>
              <a:ext uri="{FF2B5EF4-FFF2-40B4-BE49-F238E27FC236}">
                <a16:creationId xmlns:a16="http://schemas.microsoft.com/office/drawing/2014/main" id="{8FEA4732-A8A1-D8DD-BD39-1B288E8762D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637271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467E0-F6A4-C5FC-C4CE-EF30222C9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>
            <a:extLst>
              <a:ext uri="{FF2B5EF4-FFF2-40B4-BE49-F238E27FC236}">
                <a16:creationId xmlns:a16="http://schemas.microsoft.com/office/drawing/2014/main" id="{FDF0EB42-B666-19E4-FBAA-3BDA07C58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>
            <a:extLst>
              <a:ext uri="{FF2B5EF4-FFF2-40B4-BE49-F238E27FC236}">
                <a16:creationId xmlns:a16="http://schemas.microsoft.com/office/drawing/2014/main" id="{9BB28388-55EE-37C4-C1A4-06D06969EBC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30389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C8260-F016-F27F-7C5D-B69C43910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>
            <a:extLst>
              <a:ext uri="{FF2B5EF4-FFF2-40B4-BE49-F238E27FC236}">
                <a16:creationId xmlns:a16="http://schemas.microsoft.com/office/drawing/2014/main" id="{F3524D08-2CCE-8476-657C-E9C460869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>
            <a:extLst>
              <a:ext uri="{FF2B5EF4-FFF2-40B4-BE49-F238E27FC236}">
                <a16:creationId xmlns:a16="http://schemas.microsoft.com/office/drawing/2014/main" id="{4ABAF0F7-3948-7DF1-F302-BB2501ACBE4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32742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10EF0-F1D5-A5E0-E9D2-09F3A80DC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>
            <a:extLst>
              <a:ext uri="{FF2B5EF4-FFF2-40B4-BE49-F238E27FC236}">
                <a16:creationId xmlns:a16="http://schemas.microsoft.com/office/drawing/2014/main" id="{90A019E9-A753-7591-1D4D-4EBB3915F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>
            <a:extLst>
              <a:ext uri="{FF2B5EF4-FFF2-40B4-BE49-F238E27FC236}">
                <a16:creationId xmlns:a16="http://schemas.microsoft.com/office/drawing/2014/main" id="{3C09F002-F233-4AF3-00D2-DA268E80BC7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271903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6D26F-22BC-91A8-4EA6-DD7399359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>
            <a:extLst>
              <a:ext uri="{FF2B5EF4-FFF2-40B4-BE49-F238E27FC236}">
                <a16:creationId xmlns:a16="http://schemas.microsoft.com/office/drawing/2014/main" id="{8658CDA0-E1B5-E4B5-7413-481C8B207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>
            <a:extLst>
              <a:ext uri="{FF2B5EF4-FFF2-40B4-BE49-F238E27FC236}">
                <a16:creationId xmlns:a16="http://schemas.microsoft.com/office/drawing/2014/main" id="{43671A80-E514-C622-6F04-951F01A0CEE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720798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1B9D6-63A5-1D36-3092-C6086C992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>
            <a:extLst>
              <a:ext uri="{FF2B5EF4-FFF2-40B4-BE49-F238E27FC236}">
                <a16:creationId xmlns:a16="http://schemas.microsoft.com/office/drawing/2014/main" id="{5BC49614-4536-7727-7AFB-ED0A59353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>
            <a:extLst>
              <a:ext uri="{FF2B5EF4-FFF2-40B4-BE49-F238E27FC236}">
                <a16:creationId xmlns:a16="http://schemas.microsoft.com/office/drawing/2014/main" id="{2CE92910-CADC-C2D9-4080-B49B64EFD75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136815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791A6-197C-6673-BB3C-1596A8C8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>
            <a:extLst>
              <a:ext uri="{FF2B5EF4-FFF2-40B4-BE49-F238E27FC236}">
                <a16:creationId xmlns:a16="http://schemas.microsoft.com/office/drawing/2014/main" id="{0CEA0929-5E01-5545-F590-47402DC9D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" name="Shape 295">
            <a:extLst>
              <a:ext uri="{FF2B5EF4-FFF2-40B4-BE49-F238E27FC236}">
                <a16:creationId xmlns:a16="http://schemas.microsoft.com/office/drawing/2014/main" id="{F20535EC-1003-8407-085C-26683ACC0B8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794215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3CF9C-CF5F-7862-013D-7D085BD12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>
            <a:extLst>
              <a:ext uri="{FF2B5EF4-FFF2-40B4-BE49-F238E27FC236}">
                <a16:creationId xmlns:a16="http://schemas.microsoft.com/office/drawing/2014/main" id="{E3AB4EEB-56FF-5766-FECF-81C50D17A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>
            <a:extLst>
              <a:ext uri="{FF2B5EF4-FFF2-40B4-BE49-F238E27FC236}">
                <a16:creationId xmlns:a16="http://schemas.microsoft.com/office/drawing/2014/main" id="{0A0E143F-8787-F7C2-126A-580E1226175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60503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316B1-4E5A-89BF-4983-4AE119147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>
            <a:extLst>
              <a:ext uri="{FF2B5EF4-FFF2-40B4-BE49-F238E27FC236}">
                <a16:creationId xmlns:a16="http://schemas.microsoft.com/office/drawing/2014/main" id="{FEA2B869-35E4-78C6-BED1-56D2BFB3E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8" name="Shape 308">
            <a:extLst>
              <a:ext uri="{FF2B5EF4-FFF2-40B4-BE49-F238E27FC236}">
                <a16:creationId xmlns:a16="http://schemas.microsoft.com/office/drawing/2014/main" id="{1B7CA913-332C-5302-E2FE-E9B997420B9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13669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1C8FD-00EA-355E-B3E8-41A87ABB8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>
            <a:extLst>
              <a:ext uri="{FF2B5EF4-FFF2-40B4-BE49-F238E27FC236}">
                <a16:creationId xmlns:a16="http://schemas.microsoft.com/office/drawing/2014/main" id="{95E05796-F9DF-2282-0D85-F0DE6A30D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>
            <a:extLst>
              <a:ext uri="{FF2B5EF4-FFF2-40B4-BE49-F238E27FC236}">
                <a16:creationId xmlns:a16="http://schemas.microsoft.com/office/drawing/2014/main" id="{59AA97AD-4DCD-702F-1468-B7DC0CB90DB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0583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D237F-4957-9B7D-6FC7-F801EE3FC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>
            <a:extLst>
              <a:ext uri="{FF2B5EF4-FFF2-40B4-BE49-F238E27FC236}">
                <a16:creationId xmlns:a16="http://schemas.microsoft.com/office/drawing/2014/main" id="{91EF6921-2235-3BB3-712A-F0DD3A5C3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2B52CD7B-1E25-36D2-1EE5-DD64BA68671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02882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B97AC-AD1F-0D60-4A80-7D1583ABD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403B39E7-AD0A-D65B-6ECB-C35CE4977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22182A7C-B0BB-F6B1-4378-E952FE80B11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9065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8A3E3-F6E8-0188-4FF7-A71AEDB4B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>
            <a:extLst>
              <a:ext uri="{FF2B5EF4-FFF2-40B4-BE49-F238E27FC236}">
                <a16:creationId xmlns:a16="http://schemas.microsoft.com/office/drawing/2014/main" id="{919FE574-CD01-7A4D-18EB-F39C60250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D88BC708-2CD1-058A-185A-93243CF8E88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35846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0E764-8459-DFAE-9E12-7A754C1D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>
            <a:extLst>
              <a:ext uri="{FF2B5EF4-FFF2-40B4-BE49-F238E27FC236}">
                <a16:creationId xmlns:a16="http://schemas.microsoft.com/office/drawing/2014/main" id="{B23CE7BB-C84E-15C5-EE3A-7EC2089E9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>
            <a:extLst>
              <a:ext uri="{FF2B5EF4-FFF2-40B4-BE49-F238E27FC236}">
                <a16:creationId xmlns:a16="http://schemas.microsoft.com/office/drawing/2014/main" id="{33879B47-6341-EB7B-EF6E-E7378E134DB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21086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203FB-A131-096B-A75E-A52E7A997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>
            <a:extLst>
              <a:ext uri="{FF2B5EF4-FFF2-40B4-BE49-F238E27FC236}">
                <a16:creationId xmlns:a16="http://schemas.microsoft.com/office/drawing/2014/main" id="{6C4E532F-48C1-476E-AEEC-2C0E4D474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FFA31DA1-17A8-639D-BB5E-F68D360C66C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6885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12196-37DF-98C3-D04C-2D07573C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>
            <a:extLst>
              <a:ext uri="{FF2B5EF4-FFF2-40B4-BE49-F238E27FC236}">
                <a16:creationId xmlns:a16="http://schemas.microsoft.com/office/drawing/2014/main" id="{A65F5822-9208-C3B5-FF5F-2A51D97D2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>
            <a:extLst>
              <a:ext uri="{FF2B5EF4-FFF2-40B4-BE49-F238E27FC236}">
                <a16:creationId xmlns:a16="http://schemas.microsoft.com/office/drawing/2014/main" id="{4C82529B-9F03-A421-ED99-CC779F12E5B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65625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2025/11/24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C1754-60CE-53D8-6133-AF5ADC20F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>
            <a:extLst>
              <a:ext uri="{FF2B5EF4-FFF2-40B4-BE49-F238E27FC236}">
                <a16:creationId xmlns:a16="http://schemas.microsoft.com/office/drawing/2014/main" id="{F5A811BC-67FA-BB81-E6AA-D6BAD41F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el 1">
            <a:extLst>
              <a:ext uri="{FF2B5EF4-FFF2-40B4-BE49-F238E27FC236}">
                <a16:creationId xmlns:a16="http://schemas.microsoft.com/office/drawing/2014/main" id="{B98B7E75-DDEF-397F-CA37-B2CDD28F615C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讲道</a:t>
            </a:r>
          </a:p>
        </p:txBody>
      </p:sp>
      <p:sp>
        <p:nvSpPr>
          <p:cNvPr id="148" name="Inhaltsplatzhalter 2">
            <a:extLst>
              <a:ext uri="{FF2B5EF4-FFF2-40B4-BE49-F238E27FC236}">
                <a16:creationId xmlns:a16="http://schemas.microsoft.com/office/drawing/2014/main" id="{F30BD6C2-2B17-8102-BC08-26A5B75D2576}"/>
              </a:ext>
            </a:extLst>
          </p:cNvPr>
          <p:cNvSpPr txBox="1"/>
          <p:nvPr/>
        </p:nvSpPr>
        <p:spPr>
          <a:xfrm>
            <a:off x="44279" y="2427831"/>
            <a:ext cx="9054000" cy="10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 algn="ctr" defTabSz="1300480">
              <a:spcBef>
                <a:spcPts val="0"/>
              </a:spcBef>
              <a:defRPr sz="8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5906"/>
              <a:t>我的救赎主活着</a:t>
            </a:r>
          </a:p>
        </p:txBody>
      </p:sp>
      <p:sp>
        <p:nvSpPr>
          <p:cNvPr id="149" name="Inhaltsplatzhalter 2">
            <a:extLst>
              <a:ext uri="{FF2B5EF4-FFF2-40B4-BE49-F238E27FC236}">
                <a16:creationId xmlns:a16="http://schemas.microsoft.com/office/drawing/2014/main" id="{91227E29-C259-06E3-9492-6110A42EE482}"/>
              </a:ext>
            </a:extLst>
          </p:cNvPr>
          <p:cNvSpPr txBox="1"/>
          <p:nvPr/>
        </p:nvSpPr>
        <p:spPr>
          <a:xfrm>
            <a:off x="45000" y="3692118"/>
            <a:ext cx="9054000" cy="18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讲道：陈永安 牧师</a:t>
            </a:r>
          </a:p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经文：伯19:23-27a；帖后2:1-5、13-17；</a:t>
            </a:r>
          </a:p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路20:27-38	   	</a:t>
            </a:r>
          </a:p>
        </p:txBody>
      </p:sp>
    </p:spTree>
    <p:extLst>
      <p:ext uri="{BB962C8B-B14F-4D97-AF65-F5344CB8AC3E}">
        <p14:creationId xmlns:p14="http://schemas.microsoft.com/office/powerpoint/2010/main" val="336433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EAFF7-56AF-2EB6-A26B-5C7A28BAF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图片 8" descr="图片 8">
            <a:extLst>
              <a:ext uri="{FF2B5EF4-FFF2-40B4-BE49-F238E27FC236}">
                <a16:creationId xmlns:a16="http://schemas.microsoft.com/office/drawing/2014/main" id="{2B2DA50D-77AE-E5DF-00BE-32EBB9D6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itel 1">
            <a:extLst>
              <a:ext uri="{FF2B5EF4-FFF2-40B4-BE49-F238E27FC236}">
                <a16:creationId xmlns:a16="http://schemas.microsoft.com/office/drawing/2014/main" id="{308494EC-87FE-F6E2-92D9-42C1EF918CD7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活人的上帝</a:t>
            </a:r>
          </a:p>
        </p:txBody>
      </p:sp>
      <p:sp>
        <p:nvSpPr>
          <p:cNvPr id="205" name="Inhaltsplatzhalter 2">
            <a:extLst>
              <a:ext uri="{FF2B5EF4-FFF2-40B4-BE49-F238E27FC236}">
                <a16:creationId xmlns:a16="http://schemas.microsoft.com/office/drawing/2014/main" id="{5C191EC3-ED58-F21A-88F4-4041A08794CB}"/>
              </a:ext>
            </a:extLst>
          </p:cNvPr>
          <p:cNvSpPr txBox="1"/>
          <p:nvPr/>
        </p:nvSpPr>
        <p:spPr>
          <a:xfrm>
            <a:off x="379101" y="1415846"/>
            <a:ext cx="8385798" cy="1996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耶稣的第二个回答是：「至于死人复活，摩西在荆棘篇上称主是亚伯拉罕的上帝、以撒的上帝、雅各的上帝，就指示明白了。上帝原不是死人的上帝，乃是活人的上帝。」</a:t>
            </a:r>
          </a:p>
        </p:txBody>
      </p:sp>
    </p:spTree>
    <p:extLst>
      <p:ext uri="{BB962C8B-B14F-4D97-AF65-F5344CB8AC3E}">
        <p14:creationId xmlns:p14="http://schemas.microsoft.com/office/powerpoint/2010/main" val="188481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D1783-2BE2-15F6-F00E-BFD81D35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图片 8" descr="图片 8">
            <a:extLst>
              <a:ext uri="{FF2B5EF4-FFF2-40B4-BE49-F238E27FC236}">
                <a16:creationId xmlns:a16="http://schemas.microsoft.com/office/drawing/2014/main" id="{32D7E71A-5522-F0AF-FB32-6203597C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itel 1">
            <a:extLst>
              <a:ext uri="{FF2B5EF4-FFF2-40B4-BE49-F238E27FC236}">
                <a16:creationId xmlns:a16="http://schemas.microsoft.com/office/drawing/2014/main" id="{6DA929C8-C741-049F-2788-422B5578A9F0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活人的上帝</a:t>
            </a:r>
          </a:p>
        </p:txBody>
      </p:sp>
      <p:sp>
        <p:nvSpPr>
          <p:cNvPr id="211" name="Inhaltsplatzhalter 2">
            <a:extLst>
              <a:ext uri="{FF2B5EF4-FFF2-40B4-BE49-F238E27FC236}">
                <a16:creationId xmlns:a16="http://schemas.microsoft.com/office/drawing/2014/main" id="{365E4D0E-DED9-EFE1-FC79-B2F9BDE46C9B}"/>
              </a:ext>
            </a:extLst>
          </p:cNvPr>
          <p:cNvSpPr txBox="1"/>
          <p:nvPr/>
        </p:nvSpPr>
        <p:spPr>
          <a:xfrm>
            <a:off x="379101" y="1415845"/>
            <a:ext cx="8385798" cy="167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弟兄姊妹，这是我们信仰的核心。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在上帝眼中，没有死人，只有活人。死亡不是结局，而是进入永恒生命的门槛。</a:t>
            </a:r>
          </a:p>
        </p:txBody>
      </p:sp>
    </p:spTree>
    <p:extLst>
      <p:ext uri="{BB962C8B-B14F-4D97-AF65-F5344CB8AC3E}">
        <p14:creationId xmlns:p14="http://schemas.microsoft.com/office/powerpoint/2010/main" val="120023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105CA-17BF-44A5-BADB-4639A2774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图片 8" descr="图片 8">
            <a:extLst>
              <a:ext uri="{FF2B5EF4-FFF2-40B4-BE49-F238E27FC236}">
                <a16:creationId xmlns:a16="http://schemas.microsoft.com/office/drawing/2014/main" id="{5DF5422B-90A7-8870-EEC6-EB38C48F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itel 1">
            <a:extLst>
              <a:ext uri="{FF2B5EF4-FFF2-40B4-BE49-F238E27FC236}">
                <a16:creationId xmlns:a16="http://schemas.microsoft.com/office/drawing/2014/main" id="{E2ABA6DE-00BA-4F4E-97BA-C00DC3AE5859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基督徒的生死观</a:t>
            </a:r>
          </a:p>
        </p:txBody>
      </p:sp>
      <p:sp>
        <p:nvSpPr>
          <p:cNvPr id="217" name="Inhaltsplatzhalter 2">
            <a:extLst>
              <a:ext uri="{FF2B5EF4-FFF2-40B4-BE49-F238E27FC236}">
                <a16:creationId xmlns:a16="http://schemas.microsoft.com/office/drawing/2014/main" id="{A9913598-2EE1-F28D-F701-94B62972A1E3}"/>
              </a:ext>
            </a:extLst>
          </p:cNvPr>
          <p:cNvSpPr txBox="1"/>
          <p:nvPr/>
        </p:nvSpPr>
        <p:spPr>
          <a:xfrm>
            <a:off x="379101" y="1415846"/>
            <a:ext cx="8385798" cy="18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当我们明白上帝是活人的上帝，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就能破除世上对死亡的迷信与恐惧，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也能重新看待生命。</a:t>
            </a:r>
          </a:p>
        </p:txBody>
      </p:sp>
    </p:spTree>
    <p:extLst>
      <p:ext uri="{BB962C8B-B14F-4D97-AF65-F5344CB8AC3E}">
        <p14:creationId xmlns:p14="http://schemas.microsoft.com/office/powerpoint/2010/main" val="104092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9D2B1-EB93-5302-1383-785E7142B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图片 8" descr="图片 8">
            <a:extLst>
              <a:ext uri="{FF2B5EF4-FFF2-40B4-BE49-F238E27FC236}">
                <a16:creationId xmlns:a16="http://schemas.microsoft.com/office/drawing/2014/main" id="{2278E2F4-4F01-EE2C-72F1-A66D29AE2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itel 1">
            <a:extLst>
              <a:ext uri="{FF2B5EF4-FFF2-40B4-BE49-F238E27FC236}">
                <a16:creationId xmlns:a16="http://schemas.microsoft.com/office/drawing/2014/main" id="{C2FA7E8B-FAE3-EB4C-3D85-D801C9EF1E76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基督徒的生死观</a:t>
            </a:r>
          </a:p>
        </p:txBody>
      </p:sp>
      <p:sp>
        <p:nvSpPr>
          <p:cNvPr id="223" name="Inhaltsplatzhalter 2">
            <a:extLst>
              <a:ext uri="{FF2B5EF4-FFF2-40B4-BE49-F238E27FC236}">
                <a16:creationId xmlns:a16="http://schemas.microsoft.com/office/drawing/2014/main" id="{5CB932CA-3272-A887-FA7C-E1518C9C6D15}"/>
              </a:ext>
            </a:extLst>
          </p:cNvPr>
          <p:cNvSpPr txBox="1"/>
          <p:nvPr/>
        </p:nvSpPr>
        <p:spPr>
          <a:xfrm>
            <a:off x="379102" y="1415847"/>
            <a:ext cx="3376633" cy="414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21663" lvl="1" indent="-253782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531"/>
              <a:t>每年十月底，许多人庆祝万圣节，那是「万圣节前夜」。</a:t>
            </a:r>
          </a:p>
          <a:p>
            <a:pPr marL="521663" lvl="1" indent="-253782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2531"/>
              <a:t>真正的「万圣节」（或称「诸圣节」、「古圣纪念日」）在11月1日，是纪念历代圣徒的日子。</a:t>
            </a:r>
          </a:p>
        </p:txBody>
      </p:sp>
      <p:pic>
        <p:nvPicPr>
          <p:cNvPr id="224" name="影像" descr="影像">
            <a:extLst>
              <a:ext uri="{FF2B5EF4-FFF2-40B4-BE49-F238E27FC236}">
                <a16:creationId xmlns:a16="http://schemas.microsoft.com/office/drawing/2014/main" id="{E8BCD39E-8A4A-BE12-B068-2970D82D2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585" y="1095977"/>
            <a:ext cx="5331024" cy="5331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643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3F65-5E1F-6EEE-6EEC-BB42EF1B7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图片 8" descr="图片 8">
            <a:extLst>
              <a:ext uri="{FF2B5EF4-FFF2-40B4-BE49-F238E27FC236}">
                <a16:creationId xmlns:a16="http://schemas.microsoft.com/office/drawing/2014/main" id="{8F2C3E35-A798-5325-8115-6F4AAFB07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itel 1">
            <a:extLst>
              <a:ext uri="{FF2B5EF4-FFF2-40B4-BE49-F238E27FC236}">
                <a16:creationId xmlns:a16="http://schemas.microsoft.com/office/drawing/2014/main" id="{A157D159-0C41-2B21-EBFE-77FA7E326611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基督徒的生死观</a:t>
            </a:r>
          </a:p>
        </p:txBody>
      </p:sp>
      <p:sp>
        <p:nvSpPr>
          <p:cNvPr id="230" name="Inhaltsplatzhalter 2">
            <a:extLst>
              <a:ext uri="{FF2B5EF4-FFF2-40B4-BE49-F238E27FC236}">
                <a16:creationId xmlns:a16="http://schemas.microsoft.com/office/drawing/2014/main" id="{E9048BE8-0D93-A27A-7783-A93D5EE9622F}"/>
              </a:ext>
            </a:extLst>
          </p:cNvPr>
          <p:cNvSpPr txBox="1"/>
          <p:nvPr/>
        </p:nvSpPr>
        <p:spPr>
          <a:xfrm>
            <a:off x="379101" y="1415845"/>
            <a:ext cx="8385798" cy="278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就像圣诞节前有「平安夜」一样。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万圣节原本是教会用来取代异教节日的，赋予它基督信仰的意义。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但随着信仰在西方的式微，这节日又被世俗文化夺回，变成商业与娱乐的节日。</a:t>
            </a:r>
          </a:p>
        </p:txBody>
      </p:sp>
    </p:spTree>
    <p:extLst>
      <p:ext uri="{BB962C8B-B14F-4D97-AF65-F5344CB8AC3E}">
        <p14:creationId xmlns:p14="http://schemas.microsoft.com/office/powerpoint/2010/main" val="214809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39858-C073-C1E4-62EC-4DFC3659C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图片 8" descr="图片 8">
            <a:extLst>
              <a:ext uri="{FF2B5EF4-FFF2-40B4-BE49-F238E27FC236}">
                <a16:creationId xmlns:a16="http://schemas.microsoft.com/office/drawing/2014/main" id="{436EA09A-8917-A9FE-7145-76A4A83A2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itel 1">
            <a:extLst>
              <a:ext uri="{FF2B5EF4-FFF2-40B4-BE49-F238E27FC236}">
                <a16:creationId xmlns:a16="http://schemas.microsoft.com/office/drawing/2014/main" id="{A9003688-62E9-0FC0-11E5-C130ECF544AE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基督徒的生死观</a:t>
            </a:r>
          </a:p>
        </p:txBody>
      </p:sp>
      <p:grpSp>
        <p:nvGrpSpPr>
          <p:cNvPr id="243" name="群組">
            <a:extLst>
              <a:ext uri="{FF2B5EF4-FFF2-40B4-BE49-F238E27FC236}">
                <a16:creationId xmlns:a16="http://schemas.microsoft.com/office/drawing/2014/main" id="{D0C7A9B6-ABF3-6CD2-201C-00014C121D5D}"/>
              </a:ext>
            </a:extLst>
          </p:cNvPr>
          <p:cNvGrpSpPr/>
          <p:nvPr/>
        </p:nvGrpSpPr>
        <p:grpSpPr>
          <a:xfrm>
            <a:off x="712273" y="1593701"/>
            <a:ext cx="7301697" cy="1339455"/>
            <a:chOff x="0" y="295522"/>
            <a:chExt cx="10384636" cy="1905001"/>
          </a:xfrm>
        </p:grpSpPr>
        <p:sp>
          <p:nvSpPr>
            <p:cNvPr id="236" name="迷  信…">
              <a:extLst>
                <a:ext uri="{FF2B5EF4-FFF2-40B4-BE49-F238E27FC236}">
                  <a16:creationId xmlns:a16="http://schemas.microsoft.com/office/drawing/2014/main" id="{037147CF-9E39-5EFB-6D87-0A3FAFF060A7}"/>
                </a:ext>
              </a:extLst>
            </p:cNvPr>
            <p:cNvSpPr txBox="1"/>
            <p:nvPr/>
          </p:nvSpPr>
          <p:spPr>
            <a:xfrm>
              <a:off x="0" y="392042"/>
              <a:ext cx="1611839" cy="1518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4600"/>
              </a:pPr>
              <a:r>
                <a:rPr sz="3234"/>
                <a:t>迷  信</a:t>
              </a:r>
            </a:p>
            <a:p>
              <a:pPr>
                <a:defRPr sz="4600"/>
              </a:pPr>
              <a:r>
                <a:rPr sz="3234"/>
                <a:t>恐  惧</a:t>
              </a:r>
            </a:p>
          </p:txBody>
        </p:sp>
        <p:sp>
          <p:nvSpPr>
            <p:cNvPr id="237" name="相  信…">
              <a:extLst>
                <a:ext uri="{FF2B5EF4-FFF2-40B4-BE49-F238E27FC236}">
                  <a16:creationId xmlns:a16="http://schemas.microsoft.com/office/drawing/2014/main" id="{F20B2734-CACE-74AB-4930-A49724BBA774}"/>
                </a:ext>
              </a:extLst>
            </p:cNvPr>
            <p:cNvSpPr txBox="1"/>
            <p:nvPr/>
          </p:nvSpPr>
          <p:spPr>
            <a:xfrm>
              <a:off x="4386398" y="488886"/>
              <a:ext cx="1611839" cy="1518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4600"/>
              </a:pPr>
              <a:r>
                <a:rPr sz="3234"/>
                <a:t>相  信</a:t>
              </a:r>
            </a:p>
            <a:p>
              <a:pPr>
                <a:defRPr sz="4600"/>
              </a:pPr>
              <a:r>
                <a:rPr sz="3234"/>
                <a:t>感  恩</a:t>
              </a:r>
            </a:p>
          </p:txBody>
        </p:sp>
        <p:sp>
          <p:nvSpPr>
            <p:cNvPr id="238" name="不  信…">
              <a:extLst>
                <a:ext uri="{FF2B5EF4-FFF2-40B4-BE49-F238E27FC236}">
                  <a16:creationId xmlns:a16="http://schemas.microsoft.com/office/drawing/2014/main" id="{3C38D43C-4260-E301-0933-1B1519505092}"/>
                </a:ext>
              </a:extLst>
            </p:cNvPr>
            <p:cNvSpPr txBox="1"/>
            <p:nvPr/>
          </p:nvSpPr>
          <p:spPr>
            <a:xfrm>
              <a:off x="8772797" y="488886"/>
              <a:ext cx="1611839" cy="1518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4600"/>
              </a:pPr>
              <a:r>
                <a:rPr sz="3234"/>
                <a:t>不  信</a:t>
              </a:r>
            </a:p>
            <a:p>
              <a:pPr>
                <a:defRPr sz="4600"/>
              </a:pPr>
              <a:r>
                <a:rPr sz="3234"/>
                <a:t>消  费</a:t>
              </a:r>
            </a:p>
          </p:txBody>
        </p:sp>
        <p:sp>
          <p:nvSpPr>
            <p:cNvPr id="239" name="箭嘴">
              <a:extLst>
                <a:ext uri="{FF2B5EF4-FFF2-40B4-BE49-F238E27FC236}">
                  <a16:creationId xmlns:a16="http://schemas.microsoft.com/office/drawing/2014/main" id="{78E73990-CAFB-DA3E-64D9-E0F1182FCA3C}"/>
                </a:ext>
              </a:extLst>
            </p:cNvPr>
            <p:cNvSpPr/>
            <p:nvPr/>
          </p:nvSpPr>
          <p:spPr>
            <a:xfrm>
              <a:off x="2044456" y="295522"/>
              <a:ext cx="1905001" cy="1905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40" name="箭嘴">
              <a:extLst>
                <a:ext uri="{FF2B5EF4-FFF2-40B4-BE49-F238E27FC236}">
                  <a16:creationId xmlns:a16="http://schemas.microsoft.com/office/drawing/2014/main" id="{09032EF4-37C9-41E1-177A-8E5E88B85C5F}"/>
                </a:ext>
              </a:extLst>
            </p:cNvPr>
            <p:cNvSpPr/>
            <p:nvPr/>
          </p:nvSpPr>
          <p:spPr>
            <a:xfrm>
              <a:off x="2044456" y="295522"/>
              <a:ext cx="1803275" cy="1803274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41" name="箭嘴">
              <a:extLst>
                <a:ext uri="{FF2B5EF4-FFF2-40B4-BE49-F238E27FC236}">
                  <a16:creationId xmlns:a16="http://schemas.microsoft.com/office/drawing/2014/main" id="{C961B4D2-BE79-E959-339B-5FBAC392A601}"/>
                </a:ext>
              </a:extLst>
            </p:cNvPr>
            <p:cNvSpPr/>
            <p:nvPr/>
          </p:nvSpPr>
          <p:spPr>
            <a:xfrm>
              <a:off x="6430855" y="295522"/>
              <a:ext cx="1905001" cy="1905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242" name="箭嘴">
              <a:extLst>
                <a:ext uri="{FF2B5EF4-FFF2-40B4-BE49-F238E27FC236}">
                  <a16:creationId xmlns:a16="http://schemas.microsoft.com/office/drawing/2014/main" id="{B893ADEC-B131-20C2-82D9-3EA9916A9564}"/>
                </a:ext>
              </a:extLst>
            </p:cNvPr>
            <p:cNvSpPr/>
            <p:nvPr/>
          </p:nvSpPr>
          <p:spPr>
            <a:xfrm>
              <a:off x="6430855" y="295522"/>
              <a:ext cx="1803274" cy="1803274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  <p:sp>
        <p:nvSpPr>
          <p:cNvPr id="244" name="Inhaltsplatzhalter 2">
            <a:extLst>
              <a:ext uri="{FF2B5EF4-FFF2-40B4-BE49-F238E27FC236}">
                <a16:creationId xmlns:a16="http://schemas.microsoft.com/office/drawing/2014/main" id="{09C9A03A-C6A2-509C-B832-434E3216A9B3}"/>
              </a:ext>
            </a:extLst>
          </p:cNvPr>
          <p:cNvSpPr txBox="1"/>
          <p:nvPr/>
        </p:nvSpPr>
        <p:spPr>
          <a:xfrm>
            <a:off x="379101" y="3497938"/>
            <a:ext cx="8385798" cy="152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作为基督徒，我们不用惧怕鬼怪，也不用敌对世界，而要抓紧机会思想信仰带来的平安与力量。</a:t>
            </a:r>
          </a:p>
        </p:txBody>
      </p:sp>
    </p:spTree>
    <p:extLst>
      <p:ext uri="{BB962C8B-B14F-4D97-AF65-F5344CB8AC3E}">
        <p14:creationId xmlns:p14="http://schemas.microsoft.com/office/powerpoint/2010/main" val="213179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CBA2-4D9C-FA4B-C452-60F3F639B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图片 8" descr="图片 8">
            <a:extLst>
              <a:ext uri="{FF2B5EF4-FFF2-40B4-BE49-F238E27FC236}">
                <a16:creationId xmlns:a16="http://schemas.microsoft.com/office/drawing/2014/main" id="{E5CB71ED-970A-5787-7BE8-5C37A0D15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itel 1">
            <a:extLst>
              <a:ext uri="{FF2B5EF4-FFF2-40B4-BE49-F238E27FC236}">
                <a16:creationId xmlns:a16="http://schemas.microsoft.com/office/drawing/2014/main" id="{D08C166B-C5C9-22F8-1E98-08A46E71C614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基督徒的生死观</a:t>
            </a:r>
          </a:p>
        </p:txBody>
      </p:sp>
      <p:sp>
        <p:nvSpPr>
          <p:cNvPr id="250" name="Inhaltsplatzhalter 2">
            <a:extLst>
              <a:ext uri="{FF2B5EF4-FFF2-40B4-BE49-F238E27FC236}">
                <a16:creationId xmlns:a16="http://schemas.microsoft.com/office/drawing/2014/main" id="{8B8F05B0-4BF4-F751-37B3-363B4D0E0AA2}"/>
              </a:ext>
            </a:extLst>
          </p:cNvPr>
          <p:cNvSpPr txBox="1"/>
          <p:nvPr/>
        </p:nvSpPr>
        <p:spPr>
          <a:xfrm>
            <a:off x="379101" y="1415845"/>
            <a:ext cx="8385798" cy="167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在东亚文化里，有「重阳节」纪念先人。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其实「诸圣节」也有类似意义——让我们追念那些属灵的前辈，记得他们的榜样。</a:t>
            </a:r>
          </a:p>
        </p:txBody>
      </p:sp>
    </p:spTree>
    <p:extLst>
      <p:ext uri="{BB962C8B-B14F-4D97-AF65-F5344CB8AC3E}">
        <p14:creationId xmlns:p14="http://schemas.microsoft.com/office/powerpoint/2010/main" val="337289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B7565-5374-8C8B-60E7-C750A4999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图片 8" descr="图片 8">
            <a:extLst>
              <a:ext uri="{FF2B5EF4-FFF2-40B4-BE49-F238E27FC236}">
                <a16:creationId xmlns:a16="http://schemas.microsoft.com/office/drawing/2014/main" id="{534DE644-291E-8BB7-90F4-FDF0B2CF3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Titel 1">
            <a:extLst>
              <a:ext uri="{FF2B5EF4-FFF2-40B4-BE49-F238E27FC236}">
                <a16:creationId xmlns:a16="http://schemas.microsoft.com/office/drawing/2014/main" id="{ACC97BED-B082-0BF9-B48C-6B4E1499021F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基督徒的生死观</a:t>
            </a:r>
          </a:p>
        </p:txBody>
      </p:sp>
      <p:sp>
        <p:nvSpPr>
          <p:cNvPr id="256" name="Inhaltsplatzhalter 2">
            <a:extLst>
              <a:ext uri="{FF2B5EF4-FFF2-40B4-BE49-F238E27FC236}">
                <a16:creationId xmlns:a16="http://schemas.microsoft.com/office/drawing/2014/main" id="{0A425C5B-062C-1EC8-EB5E-074813D60D1D}"/>
              </a:ext>
            </a:extLst>
          </p:cNvPr>
          <p:cNvSpPr txBox="1"/>
          <p:nvPr/>
        </p:nvSpPr>
        <p:spPr>
          <a:xfrm>
            <a:off x="379101" y="1415846"/>
            <a:ext cx="8385798" cy="4363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这不单止由天主教所封的圣人，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我们也可思念那些已经回到天家的基督徒榜样，他可以是你的亲人，教会里属灵长辈。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我们记得他们怎样在信仰上的坚持、奉献、事奉的忠心和热诚。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我们不用美化他们，或许他们也有软弱不堪的地方，但他们愿意被上帝所使用，分别为圣，这就是「圣徒」。</a:t>
            </a:r>
          </a:p>
        </p:txBody>
      </p:sp>
    </p:spTree>
    <p:extLst>
      <p:ext uri="{BB962C8B-B14F-4D97-AF65-F5344CB8AC3E}">
        <p14:creationId xmlns:p14="http://schemas.microsoft.com/office/powerpoint/2010/main" val="158192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BB418-65D1-8668-1F38-12A259F01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图片 8" descr="图片 8">
            <a:extLst>
              <a:ext uri="{FF2B5EF4-FFF2-40B4-BE49-F238E27FC236}">
                <a16:creationId xmlns:a16="http://schemas.microsoft.com/office/drawing/2014/main" id="{8EE3124C-782B-EC60-7431-9D175DC9E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itel 1">
            <a:extLst>
              <a:ext uri="{FF2B5EF4-FFF2-40B4-BE49-F238E27FC236}">
                <a16:creationId xmlns:a16="http://schemas.microsoft.com/office/drawing/2014/main" id="{465BA6BA-61F0-4B7C-0079-FBEA4E624CC9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基督徒的生死观</a:t>
            </a:r>
          </a:p>
        </p:txBody>
      </p:sp>
      <p:sp>
        <p:nvSpPr>
          <p:cNvPr id="262" name="Inhaltsplatzhalter 2">
            <a:extLst>
              <a:ext uri="{FF2B5EF4-FFF2-40B4-BE49-F238E27FC236}">
                <a16:creationId xmlns:a16="http://schemas.microsoft.com/office/drawing/2014/main" id="{EB68DD91-6202-9320-59D5-657F2A874396}"/>
              </a:ext>
            </a:extLst>
          </p:cNvPr>
          <p:cNvSpPr txBox="1"/>
          <p:nvPr/>
        </p:nvSpPr>
        <p:spPr>
          <a:xfrm>
            <a:off x="379101" y="1415846"/>
            <a:ext cx="8385798" cy="357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11月也有感恩节，踏入12月便庆祝圣诞节，也让我们记念去表达对父母、长辈的感谢，透过送礼，回家团聚，这些节日有着十分重要的意义，让我们记得亲人的养育之恩。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学习表达感谢，让我们记得自己并不独单，我们的成就也不是个人的努力，而是许许多多人在背后的付出，成就今日的自己。</a:t>
            </a:r>
          </a:p>
        </p:txBody>
      </p:sp>
    </p:spTree>
    <p:extLst>
      <p:ext uri="{BB962C8B-B14F-4D97-AF65-F5344CB8AC3E}">
        <p14:creationId xmlns:p14="http://schemas.microsoft.com/office/powerpoint/2010/main" val="196743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1A2FB-77E7-5C88-DFB9-215CEECD0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图片 8" descr="图片 8">
            <a:extLst>
              <a:ext uri="{FF2B5EF4-FFF2-40B4-BE49-F238E27FC236}">
                <a16:creationId xmlns:a16="http://schemas.microsoft.com/office/drawing/2014/main" id="{FA400D47-94FB-9412-9E8C-454494155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Titel 1">
            <a:extLst>
              <a:ext uri="{FF2B5EF4-FFF2-40B4-BE49-F238E27FC236}">
                <a16:creationId xmlns:a16="http://schemas.microsoft.com/office/drawing/2014/main" id="{C0814C73-5A0A-F20C-DC98-49A218BB7450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基督徒的生死观</a:t>
            </a:r>
          </a:p>
        </p:txBody>
      </p:sp>
      <p:pic>
        <p:nvPicPr>
          <p:cNvPr id="268" name="影像" descr="影像">
            <a:extLst>
              <a:ext uri="{FF2B5EF4-FFF2-40B4-BE49-F238E27FC236}">
                <a16:creationId xmlns:a16="http://schemas.microsoft.com/office/drawing/2014/main" id="{7BB8160F-7B72-2009-839D-F8A46B02F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276" y="2432168"/>
            <a:ext cx="5137288" cy="2892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影像" descr="影像">
            <a:extLst>
              <a:ext uri="{FF2B5EF4-FFF2-40B4-BE49-F238E27FC236}">
                <a16:creationId xmlns:a16="http://schemas.microsoft.com/office/drawing/2014/main" id="{7F1B7B17-D92D-4B52-91B6-F330B215E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472" y="1114482"/>
            <a:ext cx="4420196" cy="55274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430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21958-6916-50BA-C0E7-6D466DD00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8" descr="图片 8">
            <a:extLst>
              <a:ext uri="{FF2B5EF4-FFF2-40B4-BE49-F238E27FC236}">
                <a16:creationId xmlns:a16="http://schemas.microsoft.com/office/drawing/2014/main" id="{AEBC426F-BF4C-5125-91BA-EA2D07674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el 1">
            <a:extLst>
              <a:ext uri="{FF2B5EF4-FFF2-40B4-BE49-F238E27FC236}">
                <a16:creationId xmlns:a16="http://schemas.microsoft.com/office/drawing/2014/main" id="{EFE1BF6B-3B02-86CC-EC8A-B71B0F5DD94B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55" name="Inhaltsplatzhalter 2">
            <a:extLst>
              <a:ext uri="{FF2B5EF4-FFF2-40B4-BE49-F238E27FC236}">
                <a16:creationId xmlns:a16="http://schemas.microsoft.com/office/drawing/2014/main" id="{F5BD4632-66A3-3FA3-05F2-1BA19D6A4264}"/>
              </a:ext>
            </a:extLst>
          </p:cNvPr>
          <p:cNvSpPr txBox="1"/>
          <p:nvPr/>
        </p:nvSpPr>
        <p:spPr>
          <a:xfrm>
            <a:off x="379101" y="1415845"/>
            <a:ext cx="8385798" cy="568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亲爱的弟兄姊妹，愿你们平安！</a:t>
            </a:r>
          </a:p>
        </p:txBody>
      </p:sp>
    </p:spTree>
    <p:extLst>
      <p:ext uri="{BB962C8B-B14F-4D97-AF65-F5344CB8AC3E}">
        <p14:creationId xmlns:p14="http://schemas.microsoft.com/office/powerpoint/2010/main" val="3890927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B5075-E403-549E-A4AF-A95A25EF6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图片 8" descr="图片 8">
            <a:extLst>
              <a:ext uri="{FF2B5EF4-FFF2-40B4-BE49-F238E27FC236}">
                <a16:creationId xmlns:a16="http://schemas.microsoft.com/office/drawing/2014/main" id="{50508D6A-2229-BC56-6C65-FE180DBF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itel 1">
            <a:extLst>
              <a:ext uri="{FF2B5EF4-FFF2-40B4-BE49-F238E27FC236}">
                <a16:creationId xmlns:a16="http://schemas.microsoft.com/office/drawing/2014/main" id="{A70C22EB-1622-70C3-D3C3-7DAF7FA10F62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基督徒的生死观</a:t>
            </a:r>
          </a:p>
        </p:txBody>
      </p:sp>
      <p:sp>
        <p:nvSpPr>
          <p:cNvPr id="275" name="Inhaltsplatzhalter 2">
            <a:extLst>
              <a:ext uri="{FF2B5EF4-FFF2-40B4-BE49-F238E27FC236}">
                <a16:creationId xmlns:a16="http://schemas.microsoft.com/office/drawing/2014/main" id="{A42889DB-0EB2-1B5E-5E9C-491C9DAD673C}"/>
              </a:ext>
            </a:extLst>
          </p:cNvPr>
          <p:cNvSpPr txBox="1"/>
          <p:nvPr/>
        </p:nvSpPr>
        <p:spPr>
          <a:xfrm>
            <a:off x="379101" y="1415846"/>
            <a:ext cx="8385798" cy="293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如果我们花点时间去预备过这些节日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放在记念已经逝去的圣徒，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对仍然在世的亲人长辈表达感谢，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我们可以细数上帝的恩典，带着平安和力量面对人生。</a:t>
            </a:r>
          </a:p>
        </p:txBody>
      </p:sp>
    </p:spTree>
    <p:extLst>
      <p:ext uri="{BB962C8B-B14F-4D97-AF65-F5344CB8AC3E}">
        <p14:creationId xmlns:p14="http://schemas.microsoft.com/office/powerpoint/2010/main" val="2527707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72BFB-5576-1EC6-F8C0-7FAB26DA5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图片 8" descr="图片 8">
            <a:extLst>
              <a:ext uri="{FF2B5EF4-FFF2-40B4-BE49-F238E27FC236}">
                <a16:creationId xmlns:a16="http://schemas.microsoft.com/office/drawing/2014/main" id="{9A0E94E2-2CDB-2871-4E8D-F351D370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el 1">
            <a:extLst>
              <a:ext uri="{FF2B5EF4-FFF2-40B4-BE49-F238E27FC236}">
                <a16:creationId xmlns:a16="http://schemas.microsoft.com/office/drawing/2014/main" id="{FB504433-2440-9969-C517-9648AFDA5AE4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靠主站立得稳</a:t>
            </a:r>
          </a:p>
        </p:txBody>
      </p:sp>
      <p:sp>
        <p:nvSpPr>
          <p:cNvPr id="281" name="Inhaltsplatzhalter 2">
            <a:extLst>
              <a:ext uri="{FF2B5EF4-FFF2-40B4-BE49-F238E27FC236}">
                <a16:creationId xmlns:a16="http://schemas.microsoft.com/office/drawing/2014/main" id="{97E62E2D-229D-61B8-4D90-F71FE3D63CE0}"/>
              </a:ext>
            </a:extLst>
          </p:cNvPr>
          <p:cNvSpPr txBox="1"/>
          <p:nvPr/>
        </p:nvSpPr>
        <p:spPr>
          <a:xfrm>
            <a:off x="379101" y="1415845"/>
            <a:ext cx="8385798" cy="262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在这一生中，我们要面对许多的考验，重要的不是开始得怎么样，而是结局是怎么样！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保罗写信给帖撒罗尼迦教会，赞美他们的信心与爱心，但也提醒他们不要在基督再临的盼望上动摇。 </a:t>
            </a:r>
          </a:p>
        </p:txBody>
      </p:sp>
    </p:spTree>
    <p:extLst>
      <p:ext uri="{BB962C8B-B14F-4D97-AF65-F5344CB8AC3E}">
        <p14:creationId xmlns:p14="http://schemas.microsoft.com/office/powerpoint/2010/main" val="1398328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32FEE-D649-06B0-9D04-9C722212D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图片 8" descr="图片 8">
            <a:extLst>
              <a:ext uri="{FF2B5EF4-FFF2-40B4-BE49-F238E27FC236}">
                <a16:creationId xmlns:a16="http://schemas.microsoft.com/office/drawing/2014/main" id="{1F02F5AB-FAFF-B63A-3FF0-3767F123A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Titel 1">
            <a:extLst>
              <a:ext uri="{FF2B5EF4-FFF2-40B4-BE49-F238E27FC236}">
                <a16:creationId xmlns:a16="http://schemas.microsoft.com/office/drawing/2014/main" id="{60C8235E-30E4-0A51-354D-74D804ED3A89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靠主站立得稳</a:t>
            </a:r>
          </a:p>
        </p:txBody>
      </p:sp>
      <p:sp>
        <p:nvSpPr>
          <p:cNvPr id="287" name="Inhaltsplatzhalter 2">
            <a:extLst>
              <a:ext uri="{FF2B5EF4-FFF2-40B4-BE49-F238E27FC236}">
                <a16:creationId xmlns:a16="http://schemas.microsoft.com/office/drawing/2014/main" id="{24968900-67C8-0460-E906-67A7D4EF37DB}"/>
              </a:ext>
            </a:extLst>
          </p:cNvPr>
          <p:cNvSpPr txBox="1"/>
          <p:nvPr/>
        </p:nvSpPr>
        <p:spPr>
          <a:xfrm>
            <a:off x="379101" y="1415846"/>
            <a:ext cx="8385798" cy="325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「5从前主救了他的百姓出埃及地，后来就把那些不信的灭绝了。」（犹1:5）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一个教会可以有好的开始，但真正的考验在于结局。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弟兄姐妹，我们的信仰能否维持到见主面？这才是关键。</a:t>
            </a:r>
          </a:p>
        </p:txBody>
      </p:sp>
    </p:spTree>
    <p:extLst>
      <p:ext uri="{BB962C8B-B14F-4D97-AF65-F5344CB8AC3E}">
        <p14:creationId xmlns:p14="http://schemas.microsoft.com/office/powerpoint/2010/main" val="4217808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E5BD-DF90-6A98-7882-04B2599E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图片 8" descr="图片 8">
            <a:extLst>
              <a:ext uri="{FF2B5EF4-FFF2-40B4-BE49-F238E27FC236}">
                <a16:creationId xmlns:a16="http://schemas.microsoft.com/office/drawing/2014/main" id="{51C58400-B1FE-8D17-F8D5-3B0F0C7BE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Titel 1">
            <a:extLst>
              <a:ext uri="{FF2B5EF4-FFF2-40B4-BE49-F238E27FC236}">
                <a16:creationId xmlns:a16="http://schemas.microsoft.com/office/drawing/2014/main" id="{21EB4098-1077-120F-2AE0-49B103099C94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结语</a:t>
            </a:r>
          </a:p>
        </p:txBody>
      </p:sp>
      <p:sp>
        <p:nvSpPr>
          <p:cNvPr id="293" name="Inhaltsplatzhalter 2">
            <a:extLst>
              <a:ext uri="{FF2B5EF4-FFF2-40B4-BE49-F238E27FC236}">
                <a16:creationId xmlns:a16="http://schemas.microsoft.com/office/drawing/2014/main" id="{2D625C2B-5AFA-ACEE-029E-85AE8D217506}"/>
              </a:ext>
            </a:extLst>
          </p:cNvPr>
          <p:cNvSpPr txBox="1"/>
          <p:nvPr/>
        </p:nvSpPr>
        <p:spPr>
          <a:xfrm>
            <a:off x="379101" y="1415846"/>
            <a:ext cx="8385798" cy="325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万圣节、重阳节让我们追念先贤圣徒的榜样；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感恩节、圣诞节提醒我们向仍在世的亲人表达感谢。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但这些节期也提醒我们：我们是否预备好见主的面？</a:t>
            </a:r>
          </a:p>
        </p:txBody>
      </p:sp>
    </p:spTree>
    <p:extLst>
      <p:ext uri="{BB962C8B-B14F-4D97-AF65-F5344CB8AC3E}">
        <p14:creationId xmlns:p14="http://schemas.microsoft.com/office/powerpoint/2010/main" val="103811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FD577-39B9-BE1A-9C48-CF4338B73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图片 8" descr="图片 8">
            <a:extLst>
              <a:ext uri="{FF2B5EF4-FFF2-40B4-BE49-F238E27FC236}">
                <a16:creationId xmlns:a16="http://schemas.microsoft.com/office/drawing/2014/main" id="{A654CF38-CA55-5F8E-050F-5813DB10F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Titel 1">
            <a:extLst>
              <a:ext uri="{FF2B5EF4-FFF2-40B4-BE49-F238E27FC236}">
                <a16:creationId xmlns:a16="http://schemas.microsoft.com/office/drawing/2014/main" id="{D5D3EE8C-39E8-1BC8-EA95-3B3ED458831C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结语</a:t>
            </a:r>
          </a:p>
        </p:txBody>
      </p:sp>
      <p:sp>
        <p:nvSpPr>
          <p:cNvPr id="299" name="Inhaltsplatzhalter 2">
            <a:extLst>
              <a:ext uri="{FF2B5EF4-FFF2-40B4-BE49-F238E27FC236}">
                <a16:creationId xmlns:a16="http://schemas.microsoft.com/office/drawing/2014/main" id="{68F5761E-BE10-3873-46A6-9022B97960F6}"/>
              </a:ext>
            </a:extLst>
          </p:cNvPr>
          <p:cNvSpPr txBox="1"/>
          <p:nvPr/>
        </p:nvSpPr>
        <p:spPr>
          <a:xfrm>
            <a:off x="379101" y="1415846"/>
            <a:ext cx="8385798" cy="104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香港华人基督教联会的培灵会，高铭谦牧师讲到列王记，谈到所罗门与历代君王。</a:t>
            </a:r>
          </a:p>
        </p:txBody>
      </p:sp>
      <p:pic>
        <p:nvPicPr>
          <p:cNvPr id="300" name="IMG_0397.jpeg" descr="IMG_0397.jpeg">
            <a:extLst>
              <a:ext uri="{FF2B5EF4-FFF2-40B4-BE49-F238E27FC236}">
                <a16:creationId xmlns:a16="http://schemas.microsoft.com/office/drawing/2014/main" id="{F9825201-D650-5B01-92BC-D95DE37E8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608266"/>
            <a:ext cx="9144001" cy="38823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3905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483D2-78FD-9CA6-AA7E-9ABE40312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图片 8" descr="图片 8">
            <a:extLst>
              <a:ext uri="{FF2B5EF4-FFF2-40B4-BE49-F238E27FC236}">
                <a16:creationId xmlns:a16="http://schemas.microsoft.com/office/drawing/2014/main" id="{C26686FC-8638-642E-F8F9-43D145321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Titel 1">
            <a:extLst>
              <a:ext uri="{FF2B5EF4-FFF2-40B4-BE49-F238E27FC236}">
                <a16:creationId xmlns:a16="http://schemas.microsoft.com/office/drawing/2014/main" id="{4791BE45-E471-864C-CF79-FA9DB9B6ABD5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结语</a:t>
            </a:r>
          </a:p>
        </p:txBody>
      </p:sp>
      <p:sp>
        <p:nvSpPr>
          <p:cNvPr id="306" name="Inhaltsplatzhalter 2">
            <a:extLst>
              <a:ext uri="{FF2B5EF4-FFF2-40B4-BE49-F238E27FC236}">
                <a16:creationId xmlns:a16="http://schemas.microsoft.com/office/drawing/2014/main" id="{D5512C2B-386C-E5BD-A9BD-A58FF71747AE}"/>
              </a:ext>
            </a:extLst>
          </p:cNvPr>
          <p:cNvSpPr txBox="1"/>
          <p:nvPr/>
        </p:nvSpPr>
        <p:spPr>
          <a:xfrm>
            <a:off x="379101" y="1415846"/>
            <a:ext cx="8385798" cy="4531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我们的一生，能否在上帝面前交帐？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还是我们能像约伯一样，经历苦难仍持守信仰？他宣告说：</a:t>
            </a:r>
          </a:p>
          <a:p>
            <a:pPr defTabSz="250022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844">
              <a:latin typeface="PingFang HK Regular"/>
              <a:ea typeface="PingFang HK Regular"/>
              <a:cs typeface="PingFang HK Regular"/>
              <a:sym typeface="PingFang HK Regular"/>
            </a:endParaRPr>
          </a:p>
          <a:p>
            <a:pPr defTabSz="250022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953">
                <a:latin typeface="PingFang HK Regular"/>
                <a:ea typeface="PingFang HK Regular"/>
                <a:cs typeface="PingFang HK Regular"/>
                <a:sym typeface="PingFang HK Regular"/>
              </a:rPr>
              <a:t>「23惟愿我的言语现在写上，都记录在书上；</a:t>
            </a:r>
          </a:p>
          <a:p>
            <a:pPr defTabSz="250022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953">
                <a:latin typeface="PingFang HK Regular"/>
                <a:ea typeface="PingFang HK Regular"/>
                <a:cs typeface="PingFang HK Regular"/>
                <a:sym typeface="PingFang HK Regular"/>
              </a:rPr>
              <a:t>  24用铁笔镌刻，用铅灌在磐石上，直存到永远。</a:t>
            </a:r>
          </a:p>
          <a:p>
            <a:pPr defTabSz="250022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953">
                <a:latin typeface="PingFang HK Regular"/>
                <a:ea typeface="PingFang HK Regular"/>
                <a:cs typeface="PingFang HK Regular"/>
                <a:sym typeface="PingFang HK Regular"/>
              </a:rPr>
              <a:t>  25我知道我的救赎主活着，末了必站立在地上。</a:t>
            </a:r>
          </a:p>
          <a:p>
            <a:pPr defTabSz="250022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953">
                <a:latin typeface="PingFang HK Regular"/>
                <a:ea typeface="PingFang HK Regular"/>
                <a:cs typeface="PingFang HK Regular"/>
                <a:sym typeface="PingFang HK Regular"/>
              </a:rPr>
              <a:t>  26我这皮肉灭绝之后，</a:t>
            </a:r>
          </a:p>
          <a:p>
            <a:pPr defTabSz="250022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953">
                <a:latin typeface="PingFang HK Regular"/>
                <a:ea typeface="PingFang HK Regular"/>
                <a:cs typeface="PingFang HK Regular"/>
                <a:sym typeface="PingFang HK Regular"/>
              </a:rPr>
              <a:t>     我必在肉体之外得见上帝。」</a:t>
            </a:r>
          </a:p>
          <a:p>
            <a:pPr defTabSz="250022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953">
                <a:latin typeface="PingFang HK Regular"/>
                <a:ea typeface="PingFang HK Regular"/>
                <a:cs typeface="PingFang HK Regular"/>
                <a:sym typeface="PingFang HK Regular"/>
              </a:rPr>
              <a:t>（约伯记19:23–26）</a:t>
            </a:r>
          </a:p>
        </p:txBody>
      </p:sp>
    </p:spTree>
    <p:extLst>
      <p:ext uri="{BB962C8B-B14F-4D97-AF65-F5344CB8AC3E}">
        <p14:creationId xmlns:p14="http://schemas.microsoft.com/office/powerpoint/2010/main" val="65093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6CD1F-D1BC-2213-51D5-77689519B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图片 8" descr="图片 8">
            <a:extLst>
              <a:ext uri="{FF2B5EF4-FFF2-40B4-BE49-F238E27FC236}">
                <a16:creationId xmlns:a16="http://schemas.microsoft.com/office/drawing/2014/main" id="{0A6C7C04-A0D2-286F-2A2F-4BCAE0417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el 1">
            <a:extLst>
              <a:ext uri="{FF2B5EF4-FFF2-40B4-BE49-F238E27FC236}">
                <a16:creationId xmlns:a16="http://schemas.microsoft.com/office/drawing/2014/main" id="{0AEA9373-0486-220D-0FC9-F993A0918D93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61" name="Inhaltsplatzhalter 2">
            <a:extLst>
              <a:ext uri="{FF2B5EF4-FFF2-40B4-BE49-F238E27FC236}">
                <a16:creationId xmlns:a16="http://schemas.microsoft.com/office/drawing/2014/main" id="{8F774075-80A3-FECE-18D4-84B968D5CABE}"/>
              </a:ext>
            </a:extLst>
          </p:cNvPr>
          <p:cNvSpPr txBox="1"/>
          <p:nvPr/>
        </p:nvSpPr>
        <p:spPr>
          <a:xfrm>
            <a:off x="379101" y="1415846"/>
            <a:ext cx="3313331" cy="357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一年快将终结，快要迎接圣诞节了！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这时间的经文篇排，往往会谈及面对上帝的审判。</a:t>
            </a:r>
          </a:p>
        </p:txBody>
      </p:sp>
      <p:pic>
        <p:nvPicPr>
          <p:cNvPr id="162" name="54d1e961-bdad-438f-8f48-894b2a89ded2.jpeg" descr="54d1e961-bdad-438f-8f48-894b2a89ded2.jpeg">
            <a:extLst>
              <a:ext uri="{FF2B5EF4-FFF2-40B4-BE49-F238E27FC236}">
                <a16:creationId xmlns:a16="http://schemas.microsoft.com/office/drawing/2014/main" id="{5F139746-D6A0-2381-F7BD-BE4F0A3A7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895" y="0"/>
            <a:ext cx="5143501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615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C5195-21CA-ECB7-4C67-18531C040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图片 8" descr="图片 8">
            <a:extLst>
              <a:ext uri="{FF2B5EF4-FFF2-40B4-BE49-F238E27FC236}">
                <a16:creationId xmlns:a16="http://schemas.microsoft.com/office/drawing/2014/main" id="{B1126E90-5D5E-28AD-6B08-38511BD08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el 1">
            <a:extLst>
              <a:ext uri="{FF2B5EF4-FFF2-40B4-BE49-F238E27FC236}">
                <a16:creationId xmlns:a16="http://schemas.microsoft.com/office/drawing/2014/main" id="{5FC0661C-B9CE-63C6-5E3F-C8EEE3DDB68B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pic>
        <p:nvPicPr>
          <p:cNvPr id="168" name="41f6a5c9-749c-4b12-ac5b-dabe0d1631c4.jpeg" descr="41f6a5c9-749c-4b12-ac5b-dabe0d1631c4.jpeg">
            <a:extLst>
              <a:ext uri="{FF2B5EF4-FFF2-40B4-BE49-F238E27FC236}">
                <a16:creationId xmlns:a16="http://schemas.microsoft.com/office/drawing/2014/main" id="{DAC1C023-401F-9C6C-2D89-473C6393C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70" y="1188411"/>
            <a:ext cx="7531660" cy="56487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906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6DED8-965B-DF4F-0AB5-FF2BB5D96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图片 8" descr="图片 8">
            <a:extLst>
              <a:ext uri="{FF2B5EF4-FFF2-40B4-BE49-F238E27FC236}">
                <a16:creationId xmlns:a16="http://schemas.microsoft.com/office/drawing/2014/main" id="{CE283A5D-8761-C683-7ABD-94D96D4F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tel 1">
            <a:extLst>
              <a:ext uri="{FF2B5EF4-FFF2-40B4-BE49-F238E27FC236}">
                <a16:creationId xmlns:a16="http://schemas.microsoft.com/office/drawing/2014/main" id="{5790C460-F04D-C365-DAC7-42BE9D8146AC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74" name="Inhaltsplatzhalter 2">
            <a:extLst>
              <a:ext uri="{FF2B5EF4-FFF2-40B4-BE49-F238E27FC236}">
                <a16:creationId xmlns:a16="http://schemas.microsoft.com/office/drawing/2014/main" id="{79657623-D200-E599-2F28-17334A2E5E04}"/>
              </a:ext>
            </a:extLst>
          </p:cNvPr>
          <p:cNvSpPr txBox="1"/>
          <p:nvPr/>
        </p:nvSpPr>
        <p:spPr>
          <a:xfrm>
            <a:off x="379101" y="1415846"/>
            <a:ext cx="8385798" cy="293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在教会来说，我们还记得今年的主题吗？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不莱梅：「你是我的爱子」；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汉诺威：「激励信仰生命」。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我们能否感受到上帝对我们的「爱」与「激励」？</a:t>
            </a:r>
          </a:p>
        </p:txBody>
      </p:sp>
    </p:spTree>
    <p:extLst>
      <p:ext uri="{BB962C8B-B14F-4D97-AF65-F5344CB8AC3E}">
        <p14:creationId xmlns:p14="http://schemas.microsoft.com/office/powerpoint/2010/main" val="187859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13D89-0CAA-EB31-670F-B6F85A3B1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图片 8" descr="图片 8">
            <a:extLst>
              <a:ext uri="{FF2B5EF4-FFF2-40B4-BE49-F238E27FC236}">
                <a16:creationId xmlns:a16="http://schemas.microsoft.com/office/drawing/2014/main" id="{70B56308-F3D4-6D7D-AB4C-C1058BE30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itel 1">
            <a:extLst>
              <a:ext uri="{FF2B5EF4-FFF2-40B4-BE49-F238E27FC236}">
                <a16:creationId xmlns:a16="http://schemas.microsoft.com/office/drawing/2014/main" id="{3C2FC07E-AB26-376E-F536-93B777C7AC5C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80" name="Inhaltsplatzhalter 2">
            <a:extLst>
              <a:ext uri="{FF2B5EF4-FFF2-40B4-BE49-F238E27FC236}">
                <a16:creationId xmlns:a16="http://schemas.microsoft.com/office/drawing/2014/main" id="{30047A6E-3BCD-90AE-CF41-C3735D1369A4}"/>
              </a:ext>
            </a:extLst>
          </p:cNvPr>
          <p:cNvSpPr txBox="1"/>
          <p:nvPr/>
        </p:nvSpPr>
        <p:spPr>
          <a:xfrm>
            <a:off x="379101" y="1415846"/>
            <a:ext cx="8385798" cy="278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今天的讲题是「我的救赎主活着」。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这是约伯在苦难中寻求公义的宣告。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他历尽折磨、受尽非议，但仍问心无愧，盼望在除去肉体的痛苦之后，可以得见他的救赎主，还他一个公道的判决！</a:t>
            </a:r>
          </a:p>
        </p:txBody>
      </p:sp>
    </p:spTree>
    <p:extLst>
      <p:ext uri="{BB962C8B-B14F-4D97-AF65-F5344CB8AC3E}">
        <p14:creationId xmlns:p14="http://schemas.microsoft.com/office/powerpoint/2010/main" val="249258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EA991-3195-6769-0616-00C9FCFE1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图片 8" descr="图片 8">
            <a:extLst>
              <a:ext uri="{FF2B5EF4-FFF2-40B4-BE49-F238E27FC236}">
                <a16:creationId xmlns:a16="http://schemas.microsoft.com/office/drawing/2014/main" id="{DB89F00C-5B2B-289F-39A1-998154C07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itel 1">
            <a:extLst>
              <a:ext uri="{FF2B5EF4-FFF2-40B4-BE49-F238E27FC236}">
                <a16:creationId xmlns:a16="http://schemas.microsoft.com/office/drawing/2014/main" id="{8BA232E2-54FE-0E14-BC52-A4C5BD3BC09B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活人的上帝</a:t>
            </a:r>
          </a:p>
        </p:txBody>
      </p:sp>
      <p:sp>
        <p:nvSpPr>
          <p:cNvPr id="186" name="Inhaltsplatzhalter 2">
            <a:extLst>
              <a:ext uri="{FF2B5EF4-FFF2-40B4-BE49-F238E27FC236}">
                <a16:creationId xmlns:a16="http://schemas.microsoft.com/office/drawing/2014/main" id="{B7AC71E1-B6BA-2C69-68A5-9652BF714BD7}"/>
              </a:ext>
            </a:extLst>
          </p:cNvPr>
          <p:cNvSpPr txBox="1"/>
          <p:nvPr/>
        </p:nvSpPr>
        <p:spPr>
          <a:xfrm>
            <a:off x="379101" y="1415845"/>
            <a:ext cx="8385798" cy="215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对于许多人来说，他们只相信今生的生命，不相信死后有审判，也不相信复活。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刚才我们读到的路加福音20章，撒都该人就是这样的一群人。</a:t>
            </a:r>
          </a:p>
        </p:txBody>
      </p:sp>
    </p:spTree>
    <p:extLst>
      <p:ext uri="{BB962C8B-B14F-4D97-AF65-F5344CB8AC3E}">
        <p14:creationId xmlns:p14="http://schemas.microsoft.com/office/powerpoint/2010/main" val="258543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E514E-67B4-30BA-E10B-2D11C1DD7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图片 8" descr="图片 8">
            <a:extLst>
              <a:ext uri="{FF2B5EF4-FFF2-40B4-BE49-F238E27FC236}">
                <a16:creationId xmlns:a16="http://schemas.microsoft.com/office/drawing/2014/main" id="{39FDEAD9-E65F-0D0E-5B67-2D30C524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itel 1">
            <a:extLst>
              <a:ext uri="{FF2B5EF4-FFF2-40B4-BE49-F238E27FC236}">
                <a16:creationId xmlns:a16="http://schemas.microsoft.com/office/drawing/2014/main" id="{86563E53-5E8D-E4BE-C766-A01ABD088E98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活人的上帝</a:t>
            </a:r>
          </a:p>
        </p:txBody>
      </p:sp>
      <p:sp>
        <p:nvSpPr>
          <p:cNvPr id="192" name="Inhaltsplatzhalter 2">
            <a:extLst>
              <a:ext uri="{FF2B5EF4-FFF2-40B4-BE49-F238E27FC236}">
                <a16:creationId xmlns:a16="http://schemas.microsoft.com/office/drawing/2014/main" id="{69D6B3ED-4E27-31F2-E589-72781F6BB198}"/>
              </a:ext>
            </a:extLst>
          </p:cNvPr>
          <p:cNvSpPr txBox="1"/>
          <p:nvPr/>
        </p:nvSpPr>
        <p:spPr>
          <a:xfrm>
            <a:off x="379101" y="1415846"/>
            <a:ext cx="8385798" cy="152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撒都该人引用申命记25章「弟弟为哥哥立后」的律法和多比传故事，一个女子先后嫁给七个兄弟，复活之后她是谁的妻子呢？</a:t>
            </a:r>
          </a:p>
        </p:txBody>
      </p:sp>
      <p:pic>
        <p:nvPicPr>
          <p:cNvPr id="193" name="影像" descr="影像">
            <a:extLst>
              <a:ext uri="{FF2B5EF4-FFF2-40B4-BE49-F238E27FC236}">
                <a16:creationId xmlns:a16="http://schemas.microsoft.com/office/drawing/2014/main" id="{7A140D0F-12C0-4E8D-CEB3-88ADDB71A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18" y="3234675"/>
            <a:ext cx="5374765" cy="35340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358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71E6C-474B-5CC0-3568-54D3A0C5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图片 8" descr="图片 8">
            <a:extLst>
              <a:ext uri="{FF2B5EF4-FFF2-40B4-BE49-F238E27FC236}">
                <a16:creationId xmlns:a16="http://schemas.microsoft.com/office/drawing/2014/main" id="{95B5E669-B72D-A288-8ABB-D9A0DA697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itel 1">
            <a:extLst>
              <a:ext uri="{FF2B5EF4-FFF2-40B4-BE49-F238E27FC236}">
                <a16:creationId xmlns:a16="http://schemas.microsoft.com/office/drawing/2014/main" id="{2B33E194-559D-59B5-D2B6-6A60DCC71A19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活人的上帝</a:t>
            </a:r>
          </a:p>
        </p:txBody>
      </p:sp>
      <p:sp>
        <p:nvSpPr>
          <p:cNvPr id="199" name="Inhaltsplatzhalter 2">
            <a:extLst>
              <a:ext uri="{FF2B5EF4-FFF2-40B4-BE49-F238E27FC236}">
                <a16:creationId xmlns:a16="http://schemas.microsoft.com/office/drawing/2014/main" id="{E4A722DF-03A3-1F3F-7F74-F3B7EDD4BFFC}"/>
              </a:ext>
            </a:extLst>
          </p:cNvPr>
          <p:cNvSpPr txBox="1"/>
          <p:nvPr/>
        </p:nvSpPr>
        <p:spPr>
          <a:xfrm>
            <a:off x="379101" y="1415845"/>
            <a:ext cx="8385798" cy="262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耶稣的回答有两方面。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第一，祂指出复活后的生命是不同的：「这世界的人有娶有嫁；惟有算为配得那世界、与从死里复活的人，就不娶也不嫁，因为他们不能再死，和天使一样。」</a:t>
            </a:r>
          </a:p>
        </p:txBody>
      </p:sp>
    </p:spTree>
    <p:extLst>
      <p:ext uri="{BB962C8B-B14F-4D97-AF65-F5344CB8AC3E}">
        <p14:creationId xmlns:p14="http://schemas.microsoft.com/office/powerpoint/2010/main" val="20626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484</Words>
  <Application>Microsoft Office PowerPoint</Application>
  <PresentationFormat>Bildschirmpräsentation (4:3)</PresentationFormat>
  <Paragraphs>142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等线</vt:lpstr>
      <vt:lpstr>PingFang HK Regular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821</cp:revision>
  <dcterms:created xsi:type="dcterms:W3CDTF">2023-03-17T14:22:59Z</dcterms:created>
  <dcterms:modified xsi:type="dcterms:W3CDTF">2025-11-24T21:50:57Z</dcterms:modified>
</cp:coreProperties>
</file>