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21"/>
  </p:notesMasterIdLst>
  <p:sldIdLst>
    <p:sldId id="22088" r:id="rId3"/>
    <p:sldId id="256" r:id="rId4"/>
    <p:sldId id="257" r:id="rId5"/>
    <p:sldId id="22115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4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67" autoAdjust="0"/>
    <p:restoredTop sz="85352" autoAdjust="0"/>
  </p:normalViewPr>
  <p:slideViewPr>
    <p:cSldViewPr snapToGrid="0">
      <p:cViewPr varScale="1">
        <p:scale>
          <a:sx n="138" d="100"/>
          <a:sy n="138" d="100"/>
        </p:scale>
        <p:origin x="276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2025/7/5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2025/7/5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2025/7/5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2025/7/5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DE444-9A02-364D-A088-B1D205D8C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998FF-3DD4-46EF-A9B6-2859263B7A4E}" type="datetimeFigureOut">
              <a:rPr lang="de-DE" altLang="zh-CN"/>
              <a:pPr>
                <a:defRPr/>
              </a:pPr>
              <a:t>05.07.2025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C9D4B-2380-A5EB-23F6-B27C32A8D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2E144-7DEA-DB3D-0AE4-91C4663C5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9B838-8766-4B24-8181-F7DEB158918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55147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141F1-14E3-4744-44EC-5EB7A587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1318C-EBC8-4D51-B5A2-95699B2E3F5D}" type="datetimeFigureOut">
              <a:rPr lang="de-DE" altLang="zh-CN"/>
              <a:pPr>
                <a:defRPr/>
              </a:pPr>
              <a:t>05.07.2025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84930-6E25-68BA-04F9-39FE81D32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44143-3A5D-7D6C-599D-AE5AC225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31B1E-998E-4E0A-A9C4-FEAC14B98767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1827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2E01A1B-E2E5-DA83-CA2E-9AF19822C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6101-5064-441D-A012-6BC5110E72CB}" type="datetimeFigureOut">
              <a:rPr lang="de-DE" altLang="zh-CN"/>
              <a:pPr>
                <a:defRPr/>
              </a:pPr>
              <a:t>05.07.2025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286A3EE-A9D6-2E45-FF31-5F6DCE9BE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74EFF5-3E30-8512-56C8-3A4A6904F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E4D91-5DD2-46BD-9EA4-25218D20768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1030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C4841EA-262F-7CB4-B61A-9AE487A6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723AC-1B72-424A-807D-2DA414ED052A}" type="datetimeFigureOut">
              <a:rPr lang="de-DE" altLang="zh-CN"/>
              <a:pPr>
                <a:defRPr/>
              </a:pPr>
              <a:t>05.07.2025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F9EDB4F-DCC5-0D98-36E1-7815414B9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8905CC7-1199-8600-19E3-B52A9FCD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12838-99E8-4164-91F1-DEEBB954F45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03477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BD9EE9D-00C9-EAD0-21A4-C6529986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8407F-BE13-4F37-A601-D49320183BBA}" type="datetimeFigureOut">
              <a:rPr lang="de-DE" altLang="zh-CN"/>
              <a:pPr>
                <a:defRPr/>
              </a:pPr>
              <a:t>05.07.2025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C9EFD87-43F9-9F83-672D-419B98185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CF3EBF8-C0EC-DAE6-E8A1-61DC23AB9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85E24-CC28-47BB-8CD7-B464E3E0ECC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32474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B35140C-5D35-0DBD-8743-6F9479EF9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6B8AC-7800-4817-8048-50CF3E25ED23}" type="datetimeFigureOut">
              <a:rPr lang="de-DE" altLang="zh-CN"/>
              <a:pPr>
                <a:defRPr/>
              </a:pPr>
              <a:t>05.07.2025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F8E1DF-41AB-61B1-D43B-536D93AA6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9BB0C61-EAAA-8CE3-FC2D-BD26E8B87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2FB8A5-BA6B-4362-AB24-4DF5BE3FD66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54127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EAA9F3-5081-846E-B7EC-55D945F08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C7456-8DF8-4182-B0E5-7A23E83857B9}" type="datetimeFigureOut">
              <a:rPr lang="de-DE" altLang="zh-CN"/>
              <a:pPr>
                <a:defRPr/>
              </a:pPr>
              <a:t>05.07.2025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42E0AE-4206-D549-2ADC-2461A9AB4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935DE2A-4EFB-3207-D3E3-A4B26354B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8B39F-2D02-49AC-AD90-B8BE2CE0FAA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32535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A660F3A-6B4B-49AF-4838-06ACBFB10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42874-9E47-4851-9109-291A0689F5A3}" type="datetimeFigureOut">
              <a:rPr lang="de-DE" altLang="zh-CN"/>
              <a:pPr>
                <a:defRPr/>
              </a:pPr>
              <a:t>05.07.2025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E27EA27-33FF-3BAA-FC5E-E2002E21B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0410564-A391-B30B-095F-6876F56CE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B3BF6-917B-4656-9AE8-0FA240BFEC6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90956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2025/7/5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6E8F4-8F2B-1016-94EA-2256B8778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2DD24-3C88-41F2-AB29-2A624CD93224}" type="datetimeFigureOut">
              <a:rPr lang="de-DE" altLang="zh-CN"/>
              <a:pPr>
                <a:defRPr/>
              </a:pPr>
              <a:t>05.07.2025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ED0B2-9B0C-F374-B5C3-AA6D5DEA2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4145E-9B0D-C90F-BCD8-041092344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9DF7F-3BDD-48F7-9800-E6665CCF4BA7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086774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4060D-783A-DCDD-CF60-5FF27D67E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7AD0A-C5CD-4415-8E5A-A248D7F609A4}" type="datetimeFigureOut">
              <a:rPr lang="de-DE" altLang="zh-CN"/>
              <a:pPr>
                <a:defRPr/>
              </a:pPr>
              <a:t>05.07.2025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07887-897D-4006-17F3-6231509C1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86F21-0EEF-83AF-B36E-EC1395715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FE8FF-5BBA-4773-A817-0DC674914FE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47639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2025/7/5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2025/7/5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2025/7/5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2025/7/5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2025/7/5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2025/7/5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2025/7/5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2025/7/5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Grafik 7">
            <a:extLst>
              <a:ext uri="{FF2B5EF4-FFF2-40B4-BE49-F238E27FC236}">
                <a16:creationId xmlns:a16="http://schemas.microsoft.com/office/drawing/2014/main" id="{94113703-8DB2-566F-897B-FDC7018A921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>
            <a:extLst>
              <a:ext uri="{FF2B5EF4-FFF2-40B4-BE49-F238E27FC236}">
                <a16:creationId xmlns:a16="http://schemas.microsoft.com/office/drawing/2014/main" id="{1A8D82D1-47D8-3146-0461-E63C93E785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2052" name="Text Placeholder 2">
            <a:extLst>
              <a:ext uri="{FF2B5EF4-FFF2-40B4-BE49-F238E27FC236}">
                <a16:creationId xmlns:a16="http://schemas.microsoft.com/office/drawing/2014/main" id="{0B4BEC83-1701-3E56-CF66-C6B455DE2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86D5A-B166-4378-A32B-04538BC7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B58BEB9-68A0-4C7C-B3A6-8D42C79E0B63}" type="datetimeFigureOut">
              <a:rPr lang="de-DE" altLang="zh-CN"/>
              <a:pPr>
                <a:defRPr/>
              </a:pPr>
              <a:t>05.07.2025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4B9C3-11E7-C202-1A3F-482801ED3B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EB8EA-5262-C461-8CF7-B4C2941789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8AE4304-2719-46FC-89DF-0A9B63D5B6C1}" type="slidenum">
              <a:rPr lang="de-DE" altLang="zh-CN"/>
              <a:pPr/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E6F34BD2-CD3B-40A4-807D-9DB484BD8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807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fontAlgn="base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d.bible/bible/verse/luk.9.52.rcuv_s_t" TargetMode="External"/><Relationship Id="rId7" Type="http://schemas.openxmlformats.org/officeDocument/2006/relationships/hyperlink" Target="https://wd.bible/bible/verse/luk.9.56.rcuv_s_t" TargetMode="External"/><Relationship Id="rId2" Type="http://schemas.openxmlformats.org/officeDocument/2006/relationships/hyperlink" Target="https://wd.bible/bible/verse/luk.9.51.rcuv_s_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d.bible/bible/verse/luk.9.55.rcuv_s_t" TargetMode="External"/><Relationship Id="rId5" Type="http://schemas.openxmlformats.org/officeDocument/2006/relationships/hyperlink" Target="https://wd.bible/bible/verse/luk.9.54.rcuv_s_t" TargetMode="External"/><Relationship Id="rId4" Type="http://schemas.openxmlformats.org/officeDocument/2006/relationships/hyperlink" Target="https://wd.bible/bible/verse/luk.9.53.rcuv_s_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7648F7-6E0D-EAEE-E0B0-D7D89CDA0A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4FE943-3EC3-FE75-A42E-0E4822A47AF2}"/>
              </a:ext>
            </a:extLst>
          </p:cNvPr>
          <p:cNvSpPr txBox="1"/>
          <p:nvPr/>
        </p:nvSpPr>
        <p:spPr>
          <a:xfrm>
            <a:off x="1047600" y="0"/>
            <a:ext cx="8096399" cy="11088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defRPr lang="zh-CN" sz="4200">
                <a:solidFill>
                  <a:srgbClr val="2E75B6"/>
                </a:solidFill>
                <a:latin typeface="黑体"/>
              </a:defRPr>
            </a:pPr>
            <a:r>
              <a:t>讲道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D8EF79-9404-3189-96ED-C315F80C9BBB}"/>
              </a:ext>
            </a:extLst>
          </p:cNvPr>
          <p:cNvSpPr txBox="1"/>
          <p:nvPr/>
        </p:nvSpPr>
        <p:spPr>
          <a:xfrm>
            <a:off x="43200" y="1490400"/>
            <a:ext cx="9054000" cy="194040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>
              <a:defRPr lang="zh-CN" sz="6000">
                <a:latin typeface="黑体"/>
              </a:defRPr>
            </a:pPr>
            <a:r>
              <a:t>蒙召作门徒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23A37D-C79E-AB20-AC7F-7043C27552A6}"/>
              </a:ext>
            </a:extLst>
          </p:cNvPr>
          <p:cNvSpPr txBox="1"/>
          <p:nvPr/>
        </p:nvSpPr>
        <p:spPr>
          <a:xfrm>
            <a:off x="43200" y="3700800"/>
            <a:ext cx="9043200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lang="zh-CN" sz="3200">
                <a:latin typeface="黑体"/>
              </a:defRPr>
            </a:pPr>
            <a:r>
              <a:rPr dirty="0"/>
              <a:t>证道：</a:t>
            </a:r>
            <a:r>
              <a:rPr lang="zh-TW" altLang="en-US" sz="3200" b="1" dirty="0"/>
              <a:t>宋景昌</a:t>
            </a:r>
            <a:r>
              <a:rPr b="1" dirty="0"/>
              <a:t> 牧师</a:t>
            </a:r>
          </a:p>
          <a:p>
            <a:pPr algn="ctr">
              <a:spcBef>
                <a:spcPts val="1200"/>
              </a:spcBef>
              <a:defRPr lang="zh-CN" sz="3200">
                <a:latin typeface="黑体"/>
              </a:defRPr>
            </a:pPr>
            <a:r>
              <a:rPr dirty="0"/>
              <a:t>经文：路9:51-62</a:t>
            </a:r>
          </a:p>
        </p:txBody>
      </p:sp>
    </p:spTree>
    <p:extLst>
      <p:ext uri="{BB962C8B-B14F-4D97-AF65-F5344CB8AC3E}">
        <p14:creationId xmlns:p14="http://schemas.microsoft.com/office/powerpoint/2010/main" val="3576206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458A8E-8C74-A903-A3A8-A30199E101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704EB0D-C884-B405-45C2-132D55C3E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/>
              <a:t>这句话是要告诉这个门徒，在跟随他之前先考虑清楚，因为跟随祂并不像跟随其他拉比一样</a:t>
            </a:r>
            <a:endParaRPr lang="en-US" altLang="zh-TW" sz="2400" dirty="0"/>
          </a:p>
          <a:p>
            <a:r>
              <a:rPr lang="zh-TW" altLang="en-US" sz="2400" dirty="0"/>
              <a:t>门徒必须带着完全奉献的心态去走这段旅程。</a:t>
            </a:r>
            <a:endParaRPr lang="en-US" altLang="zh-TW" sz="2400" dirty="0"/>
          </a:p>
          <a:p>
            <a:r>
              <a:rPr lang="zh-TW" altLang="en-US" sz="2400" dirty="0"/>
              <a:t>安居乐业不是我们的最终目的，我们就像一个暂时寄居外地的客旅一样，我们的目光所聚焦的不是地上，而是天上。明白跟随耶稣的代价。</a:t>
            </a:r>
            <a:endParaRPr lang="zh-HK" altLang="en-US" sz="2400" dirty="0"/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A6DF648B-8AC1-F5D0-6D36-815202AEF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651" y="39545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zh-HK" sz="3400" dirty="0"/>
              <a:t>蒙召作门徒，委身与主同行（九</a:t>
            </a:r>
            <a:r>
              <a:rPr lang="en-US" altLang="zh-HK" sz="3400" dirty="0"/>
              <a:t>57-62</a:t>
            </a:r>
            <a:r>
              <a:rPr lang="zh-TW" altLang="zh-HK" sz="3400" dirty="0"/>
              <a:t>）</a:t>
            </a:r>
            <a:endParaRPr lang="zh-HK" altLang="en-US" sz="3400" dirty="0"/>
          </a:p>
        </p:txBody>
      </p:sp>
    </p:spTree>
    <p:extLst>
      <p:ext uri="{BB962C8B-B14F-4D97-AF65-F5344CB8AC3E}">
        <p14:creationId xmlns:p14="http://schemas.microsoft.com/office/powerpoint/2010/main" val="1678759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C69B35-0666-CA2B-632C-73A23790AE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E05F875-D4C2-2A85-0126-D7CB48C60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/>
              <a:t>第二个人对耶稣说，在跟随之前，他要先埋葬他的父亲。这个要求在人的角度，看来是合情合理，然而，耶稣对他的要求却好像毫无情理，耶稣说：「让死人埋葬他们的死人。」</a:t>
            </a:r>
          </a:p>
          <a:p>
            <a:r>
              <a:rPr lang="zh-TW" altLang="en-US" sz="2400" dirty="0"/>
              <a:t>第三个人希望向他的家人辞别。耶稣却说，“手已经放在犁上却往后看的，不配在神的王国里。”</a:t>
            </a:r>
          </a:p>
          <a:p>
            <a:endParaRPr lang="zh-HK" altLang="en-US" sz="2400" dirty="0"/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A6BE0A41-1954-49B7-10B1-ED6034FE2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651" y="39545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zh-HK" sz="3400" dirty="0"/>
              <a:t>蒙召作门徒，委身与主同行（九</a:t>
            </a:r>
            <a:r>
              <a:rPr lang="en-US" altLang="zh-HK" sz="3400" dirty="0"/>
              <a:t>57-62</a:t>
            </a:r>
            <a:r>
              <a:rPr lang="zh-TW" altLang="zh-HK" sz="3400" dirty="0"/>
              <a:t>）</a:t>
            </a:r>
            <a:endParaRPr lang="zh-HK" altLang="en-US" sz="3400" dirty="0"/>
          </a:p>
        </p:txBody>
      </p:sp>
    </p:spTree>
    <p:extLst>
      <p:ext uri="{BB962C8B-B14F-4D97-AF65-F5344CB8AC3E}">
        <p14:creationId xmlns:p14="http://schemas.microsoft.com/office/powerpoint/2010/main" val="1614924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2E27B3-7534-F039-30F3-CDD6ED1376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2221F71-394A-F83D-5A05-88BE892EE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/>
              <a:t>埋葬自己的父亲其实没有不妥，辞别家里的人也没有不妥。他们的要求并没有错，但是耶稣看出他们的话背后存着错误的心态。</a:t>
            </a:r>
            <a:endParaRPr lang="en-US" altLang="zh-TW" sz="2400" dirty="0"/>
          </a:p>
          <a:p>
            <a:r>
              <a:rPr lang="zh-TW" altLang="en-US" sz="2400" dirty="0"/>
              <a:t>这两个请求有一个共同点，就是“我先”如何、如何，也就是说，这些事成为了迟延的借口。</a:t>
            </a:r>
            <a:endParaRPr lang="en-US" altLang="zh-TW" sz="2400" dirty="0"/>
          </a:p>
          <a:p>
            <a:r>
              <a:rPr lang="zh-TW" altLang="en-US" sz="2400" dirty="0"/>
              <a:t>如果容让一件事情成为迟延的借口，往往就是等完一件又一件，结果一生不能跟随主。</a:t>
            </a:r>
            <a:endParaRPr lang="zh-HK" altLang="en-US" sz="2400" dirty="0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FDF6ED08-C54C-9228-0F61-2CE03170E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651" y="39545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zh-HK" sz="3400" dirty="0"/>
              <a:t>蒙召作门徒，委身与主同行（九</a:t>
            </a:r>
            <a:r>
              <a:rPr lang="en-US" altLang="zh-HK" sz="3400" dirty="0"/>
              <a:t>57-62</a:t>
            </a:r>
            <a:r>
              <a:rPr lang="zh-TW" altLang="zh-HK" sz="3400" dirty="0"/>
              <a:t>）</a:t>
            </a:r>
            <a:endParaRPr lang="zh-HK" altLang="en-US" sz="3400" dirty="0"/>
          </a:p>
        </p:txBody>
      </p:sp>
    </p:spTree>
    <p:extLst>
      <p:ext uri="{BB962C8B-B14F-4D97-AF65-F5344CB8AC3E}">
        <p14:creationId xmlns:p14="http://schemas.microsoft.com/office/powerpoint/2010/main" val="651189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D41485-5B7C-B32F-EA54-A570E4E0F9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DB2F616-A2B4-7C9F-B35A-40BC2A8A6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/>
              <a:t>主说：“让死人去埋葬他们的死人吧！至于你，你要去传扬神的王国。”死了的人怎样埋葬死人？</a:t>
            </a:r>
            <a:endParaRPr lang="en-US" altLang="zh-TW" sz="2400" dirty="0"/>
          </a:p>
          <a:p>
            <a:r>
              <a:rPr lang="zh-TW" altLang="en-US" sz="2400" dirty="0"/>
              <a:t>这表示不是按照字面去理解。耶稣的意思是：属灵生命已死的人好像瞎子和聋子，他们无法领会属灵的事实，正如一个已死的身体无法感受到现实世界一样。</a:t>
            </a:r>
            <a:endParaRPr lang="zh-HK" altLang="en-US" sz="2400" dirty="0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02D459C1-BA4F-32D1-568D-8D173BAFC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651" y="39545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zh-HK" sz="3400" dirty="0"/>
              <a:t>蒙召作门徒，委身与主同行（九</a:t>
            </a:r>
            <a:r>
              <a:rPr lang="en-US" altLang="zh-HK" sz="3400" dirty="0"/>
              <a:t>57-62</a:t>
            </a:r>
            <a:r>
              <a:rPr lang="zh-TW" altLang="zh-HK" sz="3400" dirty="0"/>
              <a:t>）</a:t>
            </a:r>
            <a:endParaRPr lang="zh-HK" altLang="en-US" sz="3400" dirty="0"/>
          </a:p>
        </p:txBody>
      </p:sp>
    </p:spTree>
    <p:extLst>
      <p:ext uri="{BB962C8B-B14F-4D97-AF65-F5344CB8AC3E}">
        <p14:creationId xmlns:p14="http://schemas.microsoft.com/office/powerpoint/2010/main" val="3486275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0D55B3-5EFF-F430-3E86-115A6D1FE6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3D939D8-DC4C-F499-371B-988A5753E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/>
              <a:t>「犁」是当时的农夫用来耕作的主要工具，形态轻巧却较难控制前进的方向。</a:t>
            </a:r>
            <a:endParaRPr lang="en-US" altLang="zh-TW" sz="2400" dirty="0"/>
          </a:p>
          <a:p>
            <a:r>
              <a:rPr lang="zh-TW" altLang="en-US" sz="2400" dirty="0"/>
              <a:t>因此，农夫在使用「犁」的时候，必需专心一意。若果在耕作时东张西望，左顾右盼，前进的轨迹便容易歪斜，影响耕作的效果。</a:t>
            </a:r>
            <a:endParaRPr lang="zh-HK" altLang="en-US" sz="2400" dirty="0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B407CF46-7151-CF4C-257C-6866A50DF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651" y="39545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zh-HK" sz="3400" dirty="0"/>
              <a:t>蒙召作门徒，委身与主同行（九</a:t>
            </a:r>
            <a:r>
              <a:rPr lang="en-US" altLang="zh-HK" sz="3400" dirty="0"/>
              <a:t>57-62</a:t>
            </a:r>
            <a:r>
              <a:rPr lang="zh-TW" altLang="zh-HK" sz="3400" dirty="0"/>
              <a:t>）</a:t>
            </a:r>
            <a:endParaRPr lang="zh-HK" altLang="en-US" sz="3400" dirty="0"/>
          </a:p>
        </p:txBody>
      </p:sp>
    </p:spTree>
    <p:extLst>
      <p:ext uri="{BB962C8B-B14F-4D97-AF65-F5344CB8AC3E}">
        <p14:creationId xmlns:p14="http://schemas.microsoft.com/office/powerpoint/2010/main" val="3701314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656098-6650-179B-C627-24DFA048A5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2C8EF3-B51C-F766-E5B6-BC1038BAF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/>
              <a:t>因此，这句话的重点是在“你”这个字：“至于你，你要去传扬神的王国”。</a:t>
            </a:r>
            <a:endParaRPr lang="en-US" altLang="zh-TW" sz="2400" dirty="0"/>
          </a:p>
          <a:p>
            <a:r>
              <a:rPr lang="zh-TW" altLang="en-US" sz="2400" dirty="0"/>
              <a:t>主对你的旨意是什么？你现在要去传扬神的王国，其他事情就让那些事情自行解决吧。</a:t>
            </a:r>
            <a:endParaRPr lang="en-US" altLang="zh-TW" sz="2400" dirty="0"/>
          </a:p>
          <a:p>
            <a:r>
              <a:rPr lang="zh-TW" altLang="en-US" sz="2400" dirty="0"/>
              <a:t>主耶稣似是在告诉那人：安葬父亲是重要，但你放心，我会负责，那些事情会有安排。至于你，你现在专心去做我要你做的事就可以了。</a:t>
            </a:r>
            <a:endParaRPr lang="zh-HK" altLang="en-US" sz="2400" dirty="0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73BA117E-0729-AF47-B5D3-3B9312DCE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651" y="39545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zh-HK" sz="3400" dirty="0"/>
              <a:t>蒙召作门徒，委身与主同行（九</a:t>
            </a:r>
            <a:r>
              <a:rPr lang="en-US" altLang="zh-HK" sz="3400" dirty="0"/>
              <a:t>57-62</a:t>
            </a:r>
            <a:r>
              <a:rPr lang="zh-TW" altLang="zh-HK" sz="3400" dirty="0"/>
              <a:t>）</a:t>
            </a:r>
            <a:endParaRPr lang="zh-HK" altLang="en-US" sz="3400" dirty="0"/>
          </a:p>
        </p:txBody>
      </p:sp>
    </p:spTree>
    <p:extLst>
      <p:ext uri="{BB962C8B-B14F-4D97-AF65-F5344CB8AC3E}">
        <p14:creationId xmlns:p14="http://schemas.microsoft.com/office/powerpoint/2010/main" val="955302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305A1E-F2F1-F8BF-570A-02FD98DCF1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E4CEDDF-EBF0-A012-0148-254929F14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/>
              <a:t>当主的门徒是要付代价的，这些代价确实使人感到挣扎，因为我们要准备受人拒绝，也要学习凡事以主的旨意为先。虽然代价不菲，但绝对是值得的，而且会满足和喜乐，</a:t>
            </a:r>
            <a:endParaRPr lang="en-US" altLang="zh-TW" sz="2400" dirty="0"/>
          </a:p>
          <a:p>
            <a:r>
              <a:rPr lang="zh-TW" altLang="en-US" sz="2400" dirty="0"/>
              <a:t>因为我们是与那位爱我们的主同行，也有爱主的人与我们结伴同行。这是窄路，但这就是永生的道路，如果我们不跟随主耶稣，那要跟随谁呢？一旦下定决心跟随主，就要单单专注于祂，一生向这目标前进，不要再往后看了。 </a:t>
            </a:r>
            <a:endParaRPr lang="zh-HK" altLang="en-US" sz="2400" dirty="0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5DF4AFD4-72E6-612A-BC73-600930F2D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651" y="39545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zh-HK" sz="3400" dirty="0"/>
              <a:t>蒙召作门徒，委身与主同行（九</a:t>
            </a:r>
            <a:r>
              <a:rPr lang="en-US" altLang="zh-HK" sz="3400" dirty="0"/>
              <a:t>57-62</a:t>
            </a:r>
            <a:r>
              <a:rPr lang="zh-TW" altLang="zh-HK" sz="3400" dirty="0"/>
              <a:t>）</a:t>
            </a:r>
            <a:endParaRPr lang="zh-HK" altLang="en-US" sz="3400" dirty="0"/>
          </a:p>
        </p:txBody>
      </p:sp>
    </p:spTree>
    <p:extLst>
      <p:ext uri="{BB962C8B-B14F-4D97-AF65-F5344CB8AC3E}">
        <p14:creationId xmlns:p14="http://schemas.microsoft.com/office/powerpoint/2010/main" val="3330919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606407-B2C7-91A9-63D4-8A264E528B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BE8FE4F-E4D8-FB46-9AF7-E529DE1E2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/>
              <a:t>主耶稣说：那些回头看的人不配进入上帝的国。</a:t>
            </a:r>
            <a:endParaRPr lang="en-US" altLang="zh-TW" sz="2400" dirty="0"/>
          </a:p>
          <a:p>
            <a:r>
              <a:rPr lang="zh-TW" altLang="en-US" sz="2400" dirty="0"/>
              <a:t>这就好像旧约中，罗得的妻子留恋所多玛，因此回头看；以色列人想念埃及的生活，抱怨上帝的拯救，带领他们走旷野的路。</a:t>
            </a:r>
            <a:endParaRPr lang="en-US" altLang="zh-TW" sz="2400" dirty="0"/>
          </a:p>
          <a:p>
            <a:r>
              <a:rPr lang="zh-TW" altLang="en-US" sz="2400" dirty="0"/>
              <a:t>耶稣的救赎，不但是为了带领我们进入天上的国，更是要改变我们，成为新造的人，从 旧世界分别出来。</a:t>
            </a:r>
          </a:p>
          <a:p>
            <a:endParaRPr lang="zh-TW" altLang="en-US" sz="2400" dirty="0"/>
          </a:p>
          <a:p>
            <a:endParaRPr lang="zh-HK" altLang="en-US" sz="2400" dirty="0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773C0F95-89CC-4850-0603-EBBCB4F82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651" y="39545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zh-HK" sz="3400" dirty="0"/>
              <a:t>蒙召作门徒，委身与主同行（九</a:t>
            </a:r>
            <a:r>
              <a:rPr lang="en-US" altLang="zh-HK" sz="3400" dirty="0"/>
              <a:t>57-62</a:t>
            </a:r>
            <a:r>
              <a:rPr lang="zh-TW" altLang="zh-HK" sz="3400" dirty="0"/>
              <a:t>）</a:t>
            </a:r>
            <a:endParaRPr lang="zh-HK" altLang="en-US" sz="3400" dirty="0"/>
          </a:p>
        </p:txBody>
      </p:sp>
    </p:spTree>
    <p:extLst>
      <p:ext uri="{BB962C8B-B14F-4D97-AF65-F5344CB8AC3E}">
        <p14:creationId xmlns:p14="http://schemas.microsoft.com/office/powerpoint/2010/main" val="2496113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D988D3-75E0-CE8A-7BBB-AC29EBF411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95A8AC-1F3E-B66C-ED02-E1AD436FC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723" y="0"/>
            <a:ext cx="7886700" cy="1325563"/>
          </a:xfrm>
        </p:spPr>
        <p:txBody>
          <a:bodyPr/>
          <a:lstStyle/>
          <a:p>
            <a:r>
              <a:rPr lang="zh-TW" altLang="en-US" dirty="0"/>
              <a:t>总结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30C7368-2C37-3CD2-4143-A44FE2988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/>
              <a:t>弟兄姊妹，凡愿意蒙召做主耶稣门徒的，必须有牺牲的精神，并一切以上帝国为先为重，专心一志地去传讲上帝国。</a:t>
            </a:r>
            <a:endParaRPr lang="en-US" altLang="zh-TW" sz="2400" dirty="0"/>
          </a:p>
          <a:p>
            <a:r>
              <a:rPr lang="zh-TW" altLang="en-US" sz="2400" dirty="0"/>
              <a:t>今天的经文也在提醒我们所有基督徒，耶稣对我们是有要求的，他的要求在世人眼中是严苛的，</a:t>
            </a:r>
            <a:endParaRPr lang="en-US" altLang="zh-TW" sz="2400" dirty="0"/>
          </a:p>
          <a:p>
            <a:r>
              <a:rPr lang="zh-TW" altLang="en-US" sz="2400" dirty="0"/>
              <a:t>但若我们能像耶稣一样「决定面向耶路撒冷走去」，我们就能参与在上帝国之中。求主帮助我们。阿们。</a:t>
            </a:r>
            <a:endParaRPr lang="zh-HK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91191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60AB9F-5F56-527C-735F-2C793BDA43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三角形抽象背景">
            <a:extLst>
              <a:ext uri="{FF2B5EF4-FFF2-40B4-BE49-F238E27FC236}">
                <a16:creationId xmlns:a16="http://schemas.microsoft.com/office/drawing/2014/main" id="{8E64B003-5203-4A5E-2C84-BDB7F7A6AA3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9091" t="23391"/>
          <a:stretch>
            <a:fillRect/>
          </a:stretch>
        </p:blipFill>
        <p:spPr>
          <a:xfrm>
            <a:off x="1" y="857257"/>
            <a:ext cx="9143999" cy="5143493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6178A5C1-A477-0A0C-0C7E-AAC1979CB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3588" y="2116249"/>
            <a:ext cx="3361915" cy="1776848"/>
          </a:xfrm>
        </p:spPr>
        <p:txBody>
          <a:bodyPr>
            <a:normAutofit fontScale="90000"/>
          </a:bodyPr>
          <a:lstStyle/>
          <a:p>
            <a:r>
              <a:rPr lang="zh-HK" altLang="en-US" dirty="0"/>
              <a:t>蒙召作门徒 路</a:t>
            </a:r>
            <a:r>
              <a:rPr lang="en-US" altLang="zh-HK" dirty="0"/>
              <a:t>9:51-62</a:t>
            </a:r>
            <a:endParaRPr lang="zh-HK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33C8C08-03BA-8E0C-FFD8-886887F75B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1207" y="3895375"/>
            <a:ext cx="3364294" cy="822674"/>
          </a:xfrm>
        </p:spPr>
        <p:txBody>
          <a:bodyPr>
            <a:normAutofit/>
          </a:bodyPr>
          <a:lstStyle/>
          <a:p>
            <a:r>
              <a:rPr lang="zh-HK" altLang="en-US" dirty="0"/>
              <a:t>路</a:t>
            </a:r>
            <a:r>
              <a:rPr lang="en-US" altLang="zh-HK" dirty="0"/>
              <a:t>9:51-62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26826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17DDEB-D818-90A9-08D2-74FD31F730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25FF25-61F7-DCC0-E758-BD82F2851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651" y="39545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zh-HK" sz="3400" dirty="0"/>
              <a:t>蒙召作门徒，与主同心爱世人（九</a:t>
            </a:r>
            <a:r>
              <a:rPr lang="en-US" altLang="zh-HK" sz="3400" dirty="0"/>
              <a:t>51-56</a:t>
            </a:r>
            <a:r>
              <a:rPr lang="zh-TW" altLang="zh-HK" sz="3400" dirty="0"/>
              <a:t>）</a:t>
            </a:r>
            <a:endParaRPr lang="zh-HK" altLang="en-US" sz="34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5C21D83-227E-EA88-2A81-B9B139E56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HK" sz="2400" u="sng" dirty="0">
                <a:hlinkClick r:id="rId2"/>
              </a:rPr>
              <a:t>51</a:t>
            </a:r>
            <a:r>
              <a:rPr lang="zh-TW" altLang="zh-HK" sz="2400" dirty="0"/>
              <a:t>耶稣被接上升的日子将到，他决定面向耶路撒冷走去。</a:t>
            </a:r>
            <a:r>
              <a:rPr lang="en-US" altLang="zh-HK" sz="2400" dirty="0"/>
              <a:t> </a:t>
            </a:r>
            <a:r>
              <a:rPr lang="en-US" altLang="zh-HK" sz="2400" u="sng" dirty="0">
                <a:hlinkClick r:id="rId3"/>
              </a:rPr>
              <a:t>52</a:t>
            </a:r>
            <a:r>
              <a:rPr lang="zh-TW" altLang="zh-HK" sz="2400" dirty="0"/>
              <a:t>他打发使者在他前头走；他们进了撒玛利亚的一个村庄，要为他作准备。</a:t>
            </a:r>
            <a:r>
              <a:rPr lang="en-US" altLang="zh-HK" sz="2400" dirty="0"/>
              <a:t> </a:t>
            </a:r>
            <a:r>
              <a:rPr lang="en-US" altLang="zh-HK" sz="2400" u="sng" dirty="0">
                <a:hlinkClick r:id="rId4"/>
              </a:rPr>
              <a:t>53</a:t>
            </a:r>
            <a:r>
              <a:rPr lang="zh-TW" altLang="zh-HK" sz="2400" dirty="0"/>
              <a:t>那里的人不接待他，因为他面向着耶路撒冷去。</a:t>
            </a:r>
            <a:r>
              <a:rPr lang="en-US" altLang="zh-HK" sz="2400" dirty="0"/>
              <a:t> </a:t>
            </a:r>
            <a:r>
              <a:rPr lang="en-US" altLang="zh-HK" sz="2400" u="sng" dirty="0">
                <a:hlinkClick r:id="rId5"/>
              </a:rPr>
              <a:t>54</a:t>
            </a:r>
            <a:r>
              <a:rPr lang="zh-TW" altLang="zh-HK" sz="2400" dirty="0"/>
              <a:t>他的门徒雅各布和约翰看见了，就说：「主啊！你要我们吩咐火从天上降下来，烧灭他们吗？」</a:t>
            </a:r>
            <a:r>
              <a:rPr lang="en-US" altLang="zh-HK" sz="2400" dirty="0"/>
              <a:t> </a:t>
            </a:r>
            <a:r>
              <a:rPr lang="en-US" altLang="zh-HK" sz="2400" u="sng" dirty="0">
                <a:hlinkClick r:id="rId6"/>
              </a:rPr>
              <a:t>55</a:t>
            </a:r>
            <a:r>
              <a:rPr lang="zh-TW" altLang="zh-HK" sz="2400" dirty="0"/>
              <a:t>耶稣转身责备两个门徒。</a:t>
            </a:r>
            <a:r>
              <a:rPr lang="en-US" altLang="zh-HK" sz="2400" dirty="0"/>
              <a:t> </a:t>
            </a:r>
            <a:r>
              <a:rPr lang="en-US" altLang="zh-HK" sz="2400" u="sng" dirty="0">
                <a:hlinkClick r:id="rId7"/>
              </a:rPr>
              <a:t>56</a:t>
            </a:r>
            <a:r>
              <a:rPr lang="zh-TW" altLang="zh-HK" sz="2400" dirty="0"/>
              <a:t>于是他们就往别的村庄去了。</a:t>
            </a:r>
          </a:p>
          <a:p>
            <a:endParaRPr lang="zh-HK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38493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8D1899-1F88-CAE3-4001-B82C6242E6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8EF523F-B669-0BFF-3471-CB03604B7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/>
              <a:t>路加从第</a:t>
            </a:r>
            <a:r>
              <a:rPr lang="en-US" altLang="zh-TW" sz="2400" dirty="0"/>
              <a:t>9</a:t>
            </a:r>
            <a:r>
              <a:rPr lang="zh-TW" altLang="en-US" sz="2400" dirty="0"/>
              <a:t>章</a:t>
            </a:r>
            <a:r>
              <a:rPr lang="en-US" altLang="zh-TW" sz="2400" dirty="0"/>
              <a:t>51</a:t>
            </a:r>
            <a:r>
              <a:rPr lang="zh-TW" altLang="en-US" sz="2400" dirty="0"/>
              <a:t>节直到</a:t>
            </a:r>
            <a:r>
              <a:rPr lang="en-US" altLang="zh-TW" sz="2400" dirty="0"/>
              <a:t>19</a:t>
            </a:r>
            <a:r>
              <a:rPr lang="zh-TW" altLang="en-US" sz="2400" dirty="0"/>
              <a:t>章</a:t>
            </a:r>
            <a:r>
              <a:rPr lang="en-US" altLang="zh-TW" sz="2400" dirty="0"/>
              <a:t>27</a:t>
            </a:r>
            <a:r>
              <a:rPr lang="zh-TW" altLang="en-US" sz="2400" dirty="0"/>
              <a:t>节，几乎用了整卷福音书一半的篇幅来记载，耶稣在这路途中对门徒的教导，讲述如何作祂的门徒。</a:t>
            </a:r>
            <a:endParaRPr lang="en-US" altLang="zh-TW" sz="2400" dirty="0"/>
          </a:p>
          <a:p>
            <a:r>
              <a:rPr lang="zh-TW" altLang="en-US" sz="2400" dirty="0"/>
              <a:t>要当耶稣的门徒，首先要学习的第一个功课，是如何面对他人的反对与敌意。</a:t>
            </a:r>
            <a:endParaRPr lang="zh-HK" altLang="en-US" sz="2400" dirty="0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7B01EDE3-79C3-BC42-A73B-D28071DB6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651" y="39545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zh-HK" sz="3400" dirty="0"/>
              <a:t>蒙召作门徒，与主同心爱世人（九</a:t>
            </a:r>
            <a:r>
              <a:rPr lang="en-US" altLang="zh-HK" sz="3400" dirty="0"/>
              <a:t>51-56</a:t>
            </a:r>
            <a:r>
              <a:rPr lang="zh-TW" altLang="zh-HK" sz="3400" dirty="0"/>
              <a:t>）</a:t>
            </a:r>
            <a:endParaRPr lang="zh-HK" altLang="en-US" sz="3400" dirty="0"/>
          </a:p>
        </p:txBody>
      </p:sp>
    </p:spTree>
    <p:extLst>
      <p:ext uri="{BB962C8B-B14F-4D97-AF65-F5344CB8AC3E}">
        <p14:creationId xmlns:p14="http://schemas.microsoft.com/office/powerpoint/2010/main" val="1773046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E145D2-E579-AB24-5466-64E2496D2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90FF227-1819-85E2-01AD-22BDDF843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/>
              <a:t>雅各布和约翰看见撒玛利亚人的拒绝，就大发热心，问耶稣；主啊！你要我们吩咐火从天上降下来，烧灭他们吗？（路</a:t>
            </a:r>
            <a:r>
              <a:rPr lang="en-US" altLang="zh-TW" sz="2400" dirty="0"/>
              <a:t>9:54</a:t>
            </a:r>
            <a:r>
              <a:rPr lang="zh-TW" altLang="en-US" sz="2400" dirty="0"/>
              <a:t>）。</a:t>
            </a:r>
            <a:endParaRPr lang="en-US" altLang="zh-TW" sz="2400" dirty="0"/>
          </a:p>
          <a:p>
            <a:r>
              <a:rPr lang="zh-TW" altLang="en-US" sz="2400" dirty="0"/>
              <a:t>但这不是耶稣来世上的目的！耶稣来，并不是为要灭掉他们，而是要为他们成为救赎的羔羊</a:t>
            </a:r>
            <a:endParaRPr lang="zh-HK" altLang="en-US" sz="2400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74A1DF4D-65E5-9E1B-8074-AF98ACC6A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651" y="39545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zh-HK" sz="3400" dirty="0"/>
              <a:t>蒙召作门徒，与主同心爱世人（九</a:t>
            </a:r>
            <a:r>
              <a:rPr lang="en-US" altLang="zh-HK" sz="3400" dirty="0"/>
              <a:t>51-56</a:t>
            </a:r>
            <a:r>
              <a:rPr lang="zh-TW" altLang="zh-HK" sz="3400" dirty="0"/>
              <a:t>）</a:t>
            </a:r>
            <a:endParaRPr lang="zh-HK" altLang="en-US" sz="3400" dirty="0"/>
          </a:p>
        </p:txBody>
      </p:sp>
    </p:spTree>
    <p:extLst>
      <p:ext uri="{BB962C8B-B14F-4D97-AF65-F5344CB8AC3E}">
        <p14:creationId xmlns:p14="http://schemas.microsoft.com/office/powerpoint/2010/main" val="26251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2996CE-D261-C264-CCCF-00FC0A04BB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C935D59-ADB2-09E5-06DC-4C194DA01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/>
              <a:t>门徒之有这种心态，是要表明比撒玛利亚优越，我们来是要拯救你们，你们这样拒绝我们，你们当受惩罚。</a:t>
            </a:r>
            <a:endParaRPr lang="en-US" altLang="zh-TW" sz="2400" dirty="0"/>
          </a:p>
          <a:p>
            <a:r>
              <a:rPr lang="zh-TW" altLang="en-US" sz="2400" dirty="0"/>
              <a:t>弟兄姊妹，我们要注意自己的心，切勿因有成见而导致自己不能按照主的心意去对待别人。</a:t>
            </a:r>
            <a:endParaRPr lang="en-US" altLang="zh-TW" sz="2400" dirty="0"/>
          </a:p>
          <a:p>
            <a:r>
              <a:rPr lang="zh-TW" altLang="en-US" sz="2400" dirty="0"/>
              <a:t>社会上充满各种歧视，有些人自认为比某些人优越，就对对方产生厌恶，就如犹太人看不起撒玛利亚人，或如法利赛人藐视税吏。</a:t>
            </a:r>
            <a:endParaRPr lang="zh-HK" altLang="en-US" sz="2400" dirty="0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AFF7EC59-7C65-0F62-4468-519B7813B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651" y="39545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zh-HK" sz="3400" dirty="0"/>
              <a:t>蒙召作门徒，与主同心爱世人（九</a:t>
            </a:r>
            <a:r>
              <a:rPr lang="en-US" altLang="zh-HK" sz="3400" dirty="0"/>
              <a:t>51-56</a:t>
            </a:r>
            <a:r>
              <a:rPr lang="zh-TW" altLang="zh-HK" sz="3400" dirty="0"/>
              <a:t>）</a:t>
            </a:r>
            <a:endParaRPr lang="zh-HK" altLang="en-US" sz="3400" dirty="0"/>
          </a:p>
        </p:txBody>
      </p:sp>
    </p:spTree>
    <p:extLst>
      <p:ext uri="{BB962C8B-B14F-4D97-AF65-F5344CB8AC3E}">
        <p14:creationId xmlns:p14="http://schemas.microsoft.com/office/powerpoint/2010/main" val="2355446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11BD7B-D3D5-99C0-C6DB-A06CF8C07E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62E5225-D0C1-F02F-359B-1577DB3FB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/>
              <a:t>如果我们能够与主同心爱世人，就不会问祂是否愿意我们用火来消灭人，只会跟着这位好牧人同去寻找失丧的羊。</a:t>
            </a:r>
            <a:endParaRPr lang="en-US" altLang="zh-TW" sz="2400" dirty="0"/>
          </a:p>
          <a:p>
            <a:r>
              <a:rPr lang="zh-TW" altLang="en-US" sz="2400" dirty="0"/>
              <a:t>耶稣要求我们专注于委身在祂的使命，希望我们与祂同心爱世人，与祂同行完成天国的工作。也就是宣讲上帝的国的好消息。但祂也明确指出，跟随祂是要付代价的。</a:t>
            </a:r>
            <a:endParaRPr lang="zh-HK" altLang="en-US" sz="2400" dirty="0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AE72B0A2-DB85-00A5-D838-3D2E6B6DA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651" y="39545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zh-HK" sz="3400" dirty="0"/>
              <a:t>蒙召作门徒，与主同心爱世人（九</a:t>
            </a:r>
            <a:r>
              <a:rPr lang="en-US" altLang="zh-HK" sz="3400" dirty="0"/>
              <a:t>51-56</a:t>
            </a:r>
            <a:r>
              <a:rPr lang="zh-TW" altLang="zh-HK" sz="3400" dirty="0"/>
              <a:t>）</a:t>
            </a:r>
            <a:endParaRPr lang="zh-HK" altLang="en-US" sz="3400" dirty="0"/>
          </a:p>
        </p:txBody>
      </p:sp>
    </p:spTree>
    <p:extLst>
      <p:ext uri="{BB962C8B-B14F-4D97-AF65-F5344CB8AC3E}">
        <p14:creationId xmlns:p14="http://schemas.microsoft.com/office/powerpoint/2010/main" val="1708135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E87807-8BBD-F27E-728C-58BCAD9A85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5C1CCC-F947-52B9-A7AA-2E0443CC0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sz="2400" dirty="0"/>
              <a:t>57</a:t>
            </a:r>
            <a:r>
              <a:rPr lang="zh-TW" altLang="en-US" sz="2400" dirty="0"/>
              <a:t>他们在路上走的时候，有一个人对耶稣说：「你无论往哪里去，我都要跟从你。」 </a:t>
            </a:r>
          </a:p>
          <a:p>
            <a:r>
              <a:rPr lang="en-US" altLang="zh-TW" sz="2400" dirty="0"/>
              <a:t>58</a:t>
            </a:r>
            <a:r>
              <a:rPr lang="zh-TW" altLang="en-US" sz="2400" dirty="0"/>
              <a:t>耶稣对他说：「狐狸有洞，天空的飞鸟有窝，人子却没有枕头的地方。」 </a:t>
            </a:r>
          </a:p>
          <a:p>
            <a:r>
              <a:rPr lang="en-US" altLang="zh-TW" sz="2400" dirty="0"/>
              <a:t>59</a:t>
            </a:r>
            <a:r>
              <a:rPr lang="zh-TW" altLang="en-US" sz="2400" dirty="0"/>
              <a:t>他又对另一个人说：「来跟从我！」那人说：「主啊，容许我先回去埋葬我的父亲。」 </a:t>
            </a:r>
          </a:p>
          <a:p>
            <a:r>
              <a:rPr lang="en-US" altLang="zh-TW" sz="2400" dirty="0"/>
              <a:t>60</a:t>
            </a:r>
            <a:r>
              <a:rPr lang="zh-TW" altLang="en-US" sz="2400" dirty="0"/>
              <a:t>耶稣对他说：「让死人埋葬他们的死人，你只管去传讲　神的国。」 </a:t>
            </a:r>
          </a:p>
          <a:p>
            <a:r>
              <a:rPr lang="en-US" altLang="zh-TW" sz="2400" dirty="0"/>
              <a:t>61</a:t>
            </a:r>
            <a:r>
              <a:rPr lang="zh-TW" altLang="en-US" sz="2400" dirty="0"/>
              <a:t>又有一人说：「主啊，我要跟从你，但容许我先去辞别我家里的人。」 </a:t>
            </a:r>
          </a:p>
          <a:p>
            <a:r>
              <a:rPr lang="en-US" altLang="zh-TW" sz="2400" dirty="0"/>
              <a:t>62</a:t>
            </a:r>
            <a:r>
              <a:rPr lang="zh-TW" altLang="en-US" sz="2400" dirty="0"/>
              <a:t>耶稣对他说：「手扶着犁向后看的人，不配进　神的国。」</a:t>
            </a: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913A45F5-8B3C-90AC-4229-55B2545E0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651" y="39545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zh-HK" sz="3400" dirty="0"/>
              <a:t>蒙召作门徒，委身与主同行（九</a:t>
            </a:r>
            <a:r>
              <a:rPr lang="en-US" altLang="zh-HK" sz="3400" dirty="0"/>
              <a:t>57-62</a:t>
            </a:r>
            <a:r>
              <a:rPr lang="zh-TW" altLang="zh-HK" sz="3400" dirty="0"/>
              <a:t>）</a:t>
            </a:r>
            <a:endParaRPr lang="zh-HK" altLang="en-US" sz="3400" dirty="0"/>
          </a:p>
        </p:txBody>
      </p:sp>
    </p:spTree>
    <p:extLst>
      <p:ext uri="{BB962C8B-B14F-4D97-AF65-F5344CB8AC3E}">
        <p14:creationId xmlns:p14="http://schemas.microsoft.com/office/powerpoint/2010/main" val="3634840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37D8CF-2067-0738-1863-4653A904F9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26293D2-D299-BBE6-8F54-0F71B0CCD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/>
              <a:t>第一个人说：“你无论往哪里去，我都要跟随你！”耶稣就对他说：“狐狸有洞，空中的飞鸟有窝，人子却没有枕头的地方。”（路</a:t>
            </a:r>
            <a:r>
              <a:rPr lang="en-US" altLang="zh-TW" sz="2400" dirty="0"/>
              <a:t>9:57-58</a:t>
            </a:r>
            <a:r>
              <a:rPr lang="zh-TW" altLang="en-US" sz="2400" dirty="0"/>
              <a:t>）</a:t>
            </a:r>
            <a:endParaRPr lang="zh-HK" altLang="en-US" sz="2400" dirty="0"/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7918F265-6707-AB82-32E6-EB6525193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651" y="39545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zh-HK" sz="3400" dirty="0"/>
              <a:t>蒙召作门徒，委身与主同行（九</a:t>
            </a:r>
            <a:r>
              <a:rPr lang="en-US" altLang="zh-HK" sz="3400" dirty="0"/>
              <a:t>57-62</a:t>
            </a:r>
            <a:r>
              <a:rPr lang="zh-TW" altLang="zh-HK" sz="3400" dirty="0"/>
              <a:t>）</a:t>
            </a:r>
            <a:endParaRPr lang="zh-HK" altLang="en-US" sz="3400" dirty="0"/>
          </a:p>
        </p:txBody>
      </p:sp>
    </p:spTree>
    <p:extLst>
      <p:ext uri="{BB962C8B-B14F-4D97-AF65-F5344CB8AC3E}">
        <p14:creationId xmlns:p14="http://schemas.microsoft.com/office/powerpoint/2010/main" val="3948855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2274</Words>
  <Application>Microsoft Office PowerPoint</Application>
  <PresentationFormat>Bildschirmpräsentation (4:3)</PresentationFormat>
  <Paragraphs>62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18</vt:i4>
      </vt:variant>
    </vt:vector>
  </HeadingPairs>
  <TitlesOfParts>
    <vt:vector size="24" baseType="lpstr">
      <vt:lpstr>等线</vt:lpstr>
      <vt:lpstr>SimHei</vt:lpstr>
      <vt:lpstr>Arial</vt:lpstr>
      <vt:lpstr>Calibri</vt:lpstr>
      <vt:lpstr>Office 主题​​</vt:lpstr>
      <vt:lpstr>Muster</vt:lpstr>
      <vt:lpstr>PowerPoint-Präsentation</vt:lpstr>
      <vt:lpstr>蒙召作门徒 路9:51-62</vt:lpstr>
      <vt:lpstr>蒙召作门徒，与主同心爱世人（九51-56）</vt:lpstr>
      <vt:lpstr>蒙召作门徒，与主同心爱世人（九51-56）</vt:lpstr>
      <vt:lpstr>蒙召作门徒，与主同心爱世人（九51-56）</vt:lpstr>
      <vt:lpstr>蒙召作门徒，与主同心爱世人（九51-56）</vt:lpstr>
      <vt:lpstr>蒙召作门徒，与主同心爱世人（九51-56）</vt:lpstr>
      <vt:lpstr>蒙召作门徒，委身与主同行（九57-62）</vt:lpstr>
      <vt:lpstr>蒙召作门徒，委身与主同行（九57-62）</vt:lpstr>
      <vt:lpstr>蒙召作门徒，委身与主同行（九57-62）</vt:lpstr>
      <vt:lpstr>蒙召作门徒，委身与主同行（九57-62）</vt:lpstr>
      <vt:lpstr>蒙召作门徒，委身与主同行（九57-62）</vt:lpstr>
      <vt:lpstr>蒙召作门徒，委身与主同行（九57-62）</vt:lpstr>
      <vt:lpstr>蒙召作门徒，委身与主同行（九57-62）</vt:lpstr>
      <vt:lpstr>蒙召作门徒，委身与主同行（九57-62）</vt:lpstr>
      <vt:lpstr>蒙召作门徒，委身与主同行（九57-62）</vt:lpstr>
      <vt:lpstr>蒙召作门徒，委身与主同行（九57-62）</vt:lpstr>
      <vt:lpstr>总结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491</cp:revision>
  <dcterms:created xsi:type="dcterms:W3CDTF">2023-03-17T14:22:59Z</dcterms:created>
  <dcterms:modified xsi:type="dcterms:W3CDTF">2025-07-05T22:08:26Z</dcterms:modified>
</cp:coreProperties>
</file>