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220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208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 autoAdjust="0"/>
    <p:restoredTop sz="85391" autoAdjust="0"/>
  </p:normalViewPr>
  <p:slideViewPr>
    <p:cSldViewPr snapToGrid="0">
      <p:cViewPr varScale="1">
        <p:scale>
          <a:sx n="138" d="100"/>
          <a:sy n="138" d="100"/>
        </p:scale>
        <p:origin x="23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2025/7/5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1036-D461-4926-1BEF-DD058506A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>
            <a:extLst>
              <a:ext uri="{FF2B5EF4-FFF2-40B4-BE49-F238E27FC236}">
                <a16:creationId xmlns:a16="http://schemas.microsoft.com/office/drawing/2014/main" id="{9E18358A-A220-D0C3-BD3A-75B29424D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2E67A297-7158-AC18-46D7-82814BAECB3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97039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2C6B-FA34-68ED-1FAD-C0A6324FE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>
            <a:extLst>
              <a:ext uri="{FF2B5EF4-FFF2-40B4-BE49-F238E27FC236}">
                <a16:creationId xmlns:a16="http://schemas.microsoft.com/office/drawing/2014/main" id="{28DA8AEC-A5F8-11F9-BF80-43D263150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>
            <a:extLst>
              <a:ext uri="{FF2B5EF4-FFF2-40B4-BE49-F238E27FC236}">
                <a16:creationId xmlns:a16="http://schemas.microsoft.com/office/drawing/2014/main" id="{39EA03F1-9666-D019-D9A4-CFDB5B9A48D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54482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80EE0-70C4-EA53-D168-C21615C6D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>
            <a:extLst>
              <a:ext uri="{FF2B5EF4-FFF2-40B4-BE49-F238E27FC236}">
                <a16:creationId xmlns:a16="http://schemas.microsoft.com/office/drawing/2014/main" id="{0D7D9D64-4CDA-9D1F-53C3-92A173A0E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>
            <a:extLst>
              <a:ext uri="{FF2B5EF4-FFF2-40B4-BE49-F238E27FC236}">
                <a16:creationId xmlns:a16="http://schemas.microsoft.com/office/drawing/2014/main" id="{9C4B0D28-9E01-8DD1-2472-A8C5018A88A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98222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5BBD2-8433-1B2F-B346-D65762A15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>
            <a:extLst>
              <a:ext uri="{FF2B5EF4-FFF2-40B4-BE49-F238E27FC236}">
                <a16:creationId xmlns:a16="http://schemas.microsoft.com/office/drawing/2014/main" id="{A1E54B87-DF3A-EF44-35CA-C0A480E8F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>
            <a:extLst>
              <a:ext uri="{FF2B5EF4-FFF2-40B4-BE49-F238E27FC236}">
                <a16:creationId xmlns:a16="http://schemas.microsoft.com/office/drawing/2014/main" id="{EF1D0082-7E08-7C36-6200-09B31B2C636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553935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C21AD-02FE-6818-FC90-044F2372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>
            <a:extLst>
              <a:ext uri="{FF2B5EF4-FFF2-40B4-BE49-F238E27FC236}">
                <a16:creationId xmlns:a16="http://schemas.microsoft.com/office/drawing/2014/main" id="{9B781020-4880-498E-A7B9-5C4100DE5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>
            <a:extLst>
              <a:ext uri="{FF2B5EF4-FFF2-40B4-BE49-F238E27FC236}">
                <a16:creationId xmlns:a16="http://schemas.microsoft.com/office/drawing/2014/main" id="{6042C670-1102-C94A-423A-670572E4B64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1539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1683A-12EE-A6A3-6B47-A6AA1FC88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>
            <a:extLst>
              <a:ext uri="{FF2B5EF4-FFF2-40B4-BE49-F238E27FC236}">
                <a16:creationId xmlns:a16="http://schemas.microsoft.com/office/drawing/2014/main" id="{DE5EF580-2EF4-2488-ECE8-C084D56DF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>
            <a:extLst>
              <a:ext uri="{FF2B5EF4-FFF2-40B4-BE49-F238E27FC236}">
                <a16:creationId xmlns:a16="http://schemas.microsoft.com/office/drawing/2014/main" id="{E32115B6-2253-BCC1-711D-30BA7455EB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37284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109FF-1C7C-1A14-757A-EB1945C21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>
            <a:extLst>
              <a:ext uri="{FF2B5EF4-FFF2-40B4-BE49-F238E27FC236}">
                <a16:creationId xmlns:a16="http://schemas.microsoft.com/office/drawing/2014/main" id="{1ED9D306-F771-225F-BE34-AA561C675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>
            <a:extLst>
              <a:ext uri="{FF2B5EF4-FFF2-40B4-BE49-F238E27FC236}">
                <a16:creationId xmlns:a16="http://schemas.microsoft.com/office/drawing/2014/main" id="{88BC779B-B9A3-9B58-9198-C1283F39022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362676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A7AD4-8496-CA87-56A5-8E5C9536F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>
            <a:extLst>
              <a:ext uri="{FF2B5EF4-FFF2-40B4-BE49-F238E27FC236}">
                <a16:creationId xmlns:a16="http://schemas.microsoft.com/office/drawing/2014/main" id="{78866C8B-7265-A4FE-CAA3-A63224A99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>
            <a:extLst>
              <a:ext uri="{FF2B5EF4-FFF2-40B4-BE49-F238E27FC236}">
                <a16:creationId xmlns:a16="http://schemas.microsoft.com/office/drawing/2014/main" id="{D412A582-F162-FE41-9521-2DBA311DE94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06714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0BFCC-03FF-DB5B-4DDE-D89FB38D8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>
            <a:extLst>
              <a:ext uri="{FF2B5EF4-FFF2-40B4-BE49-F238E27FC236}">
                <a16:creationId xmlns:a16="http://schemas.microsoft.com/office/drawing/2014/main" id="{882D3B4D-9F22-2C55-1EDE-DAE25D556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>
            <a:extLst>
              <a:ext uri="{FF2B5EF4-FFF2-40B4-BE49-F238E27FC236}">
                <a16:creationId xmlns:a16="http://schemas.microsoft.com/office/drawing/2014/main" id="{56B2BA54-AE78-040B-C8AF-4F158968136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177023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C52E1-5251-E7C7-E6E4-F6AF6708E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>
            <a:extLst>
              <a:ext uri="{FF2B5EF4-FFF2-40B4-BE49-F238E27FC236}">
                <a16:creationId xmlns:a16="http://schemas.microsoft.com/office/drawing/2014/main" id="{69724B35-D27C-F68D-7246-59AB831D0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>
            <a:extLst>
              <a:ext uri="{FF2B5EF4-FFF2-40B4-BE49-F238E27FC236}">
                <a16:creationId xmlns:a16="http://schemas.microsoft.com/office/drawing/2014/main" id="{5BD16E34-FC20-1B29-D4E8-4FCB8163245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65653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E4CB3-59D7-77F8-01A6-6C6A18A86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>
            <a:extLst>
              <a:ext uri="{FF2B5EF4-FFF2-40B4-BE49-F238E27FC236}">
                <a16:creationId xmlns:a16="http://schemas.microsoft.com/office/drawing/2014/main" id="{BFA0BF3F-C0AC-4AFF-6D3A-A84270159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>
            <a:extLst>
              <a:ext uri="{FF2B5EF4-FFF2-40B4-BE49-F238E27FC236}">
                <a16:creationId xmlns:a16="http://schemas.microsoft.com/office/drawing/2014/main" id="{10765898-5827-8B28-FA6A-6E78CADDCCA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99608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48965-F53C-4C24-F9B9-C44EF9647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>
            <a:extLst>
              <a:ext uri="{FF2B5EF4-FFF2-40B4-BE49-F238E27FC236}">
                <a16:creationId xmlns:a16="http://schemas.microsoft.com/office/drawing/2014/main" id="{7F4760BD-A44F-1918-CDB6-D53FC9623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>
            <a:extLst>
              <a:ext uri="{FF2B5EF4-FFF2-40B4-BE49-F238E27FC236}">
                <a16:creationId xmlns:a16="http://schemas.microsoft.com/office/drawing/2014/main" id="{C9225D08-DF56-08E4-7079-5F5B58724A7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382271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9933-C517-28D4-6865-88C16799C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>
            <a:extLst>
              <a:ext uri="{FF2B5EF4-FFF2-40B4-BE49-F238E27FC236}">
                <a16:creationId xmlns:a16="http://schemas.microsoft.com/office/drawing/2014/main" id="{067F6342-ECF9-F570-8054-86AA62F6D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>
            <a:extLst>
              <a:ext uri="{FF2B5EF4-FFF2-40B4-BE49-F238E27FC236}">
                <a16:creationId xmlns:a16="http://schemas.microsoft.com/office/drawing/2014/main" id="{4DC0D668-00AB-EC48-C41D-90ABE83E861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21774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7E060-3195-BF19-38A0-78752E8B6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>
            <a:extLst>
              <a:ext uri="{FF2B5EF4-FFF2-40B4-BE49-F238E27FC236}">
                <a16:creationId xmlns:a16="http://schemas.microsoft.com/office/drawing/2014/main" id="{9CB2F4E6-1295-0627-AE10-5953C43BD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>
            <a:extLst>
              <a:ext uri="{FF2B5EF4-FFF2-40B4-BE49-F238E27FC236}">
                <a16:creationId xmlns:a16="http://schemas.microsoft.com/office/drawing/2014/main" id="{860AB84E-673C-79F7-041F-7FBE49C77A3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83680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68414-9C4E-BC6D-6C72-766D5B6A3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>
            <a:extLst>
              <a:ext uri="{FF2B5EF4-FFF2-40B4-BE49-F238E27FC236}">
                <a16:creationId xmlns:a16="http://schemas.microsoft.com/office/drawing/2014/main" id="{666D4DAE-2B3B-6792-9154-BE09F50C7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hape 233">
            <a:extLst>
              <a:ext uri="{FF2B5EF4-FFF2-40B4-BE49-F238E27FC236}">
                <a16:creationId xmlns:a16="http://schemas.microsoft.com/office/drawing/2014/main" id="{6F7255E6-411F-2921-ADB7-FE5F1E6C8E8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598869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01793-53BB-68A0-DF4C-498353E4E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>
            <a:extLst>
              <a:ext uri="{FF2B5EF4-FFF2-40B4-BE49-F238E27FC236}">
                <a16:creationId xmlns:a16="http://schemas.microsoft.com/office/drawing/2014/main" id="{B19E9710-24F4-5928-07A7-ADECA6248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>
            <a:extLst>
              <a:ext uri="{FF2B5EF4-FFF2-40B4-BE49-F238E27FC236}">
                <a16:creationId xmlns:a16="http://schemas.microsoft.com/office/drawing/2014/main" id="{A7C76F58-9471-2382-DE1D-2D6E37D51B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17465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9422E-7F80-FC1C-E155-687340822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>
            <a:extLst>
              <a:ext uri="{FF2B5EF4-FFF2-40B4-BE49-F238E27FC236}">
                <a16:creationId xmlns:a16="http://schemas.microsoft.com/office/drawing/2014/main" id="{1664A0B6-DD12-997B-A650-003A4CDA2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>
            <a:extLst>
              <a:ext uri="{FF2B5EF4-FFF2-40B4-BE49-F238E27FC236}">
                <a16:creationId xmlns:a16="http://schemas.microsoft.com/office/drawing/2014/main" id="{59FA0271-67E3-8F02-8FDA-E1877E99306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884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9B249-4C04-6295-B023-C5ACAC4B7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>
            <a:extLst>
              <a:ext uri="{FF2B5EF4-FFF2-40B4-BE49-F238E27FC236}">
                <a16:creationId xmlns:a16="http://schemas.microsoft.com/office/drawing/2014/main" id="{AFA0A0E9-D187-2CDC-B1F9-3EF1918BE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>
            <a:extLst>
              <a:ext uri="{FF2B5EF4-FFF2-40B4-BE49-F238E27FC236}">
                <a16:creationId xmlns:a16="http://schemas.microsoft.com/office/drawing/2014/main" id="{4F1A6EF6-68DB-D6A1-0313-B53DCAA5A45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72856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3B5F-4AE6-FCC1-A738-AD9FED727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>
            <a:extLst>
              <a:ext uri="{FF2B5EF4-FFF2-40B4-BE49-F238E27FC236}">
                <a16:creationId xmlns:a16="http://schemas.microsoft.com/office/drawing/2014/main" id="{4F20483A-ADAC-3123-0E24-12C0A6DAA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>
            <a:extLst>
              <a:ext uri="{FF2B5EF4-FFF2-40B4-BE49-F238E27FC236}">
                <a16:creationId xmlns:a16="http://schemas.microsoft.com/office/drawing/2014/main" id="{B8EF6BFB-2FE7-4ED5-9981-9730B97F877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01544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2BA44-7EDF-1E67-3AA5-3325766E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>
            <a:extLst>
              <a:ext uri="{FF2B5EF4-FFF2-40B4-BE49-F238E27FC236}">
                <a16:creationId xmlns:a16="http://schemas.microsoft.com/office/drawing/2014/main" id="{B33D622D-EABC-89EF-B8E4-427E861AF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>
            <a:extLst>
              <a:ext uri="{FF2B5EF4-FFF2-40B4-BE49-F238E27FC236}">
                <a16:creationId xmlns:a16="http://schemas.microsoft.com/office/drawing/2014/main" id="{1D2CCE80-B590-608E-852A-77D4786080F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20020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34CC9-1E35-B90C-5683-C3F6E0382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>
            <a:extLst>
              <a:ext uri="{FF2B5EF4-FFF2-40B4-BE49-F238E27FC236}">
                <a16:creationId xmlns:a16="http://schemas.microsoft.com/office/drawing/2014/main" id="{BC0A1C3C-D15C-6038-3557-883FD4858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>
            <a:extLst>
              <a:ext uri="{FF2B5EF4-FFF2-40B4-BE49-F238E27FC236}">
                <a16:creationId xmlns:a16="http://schemas.microsoft.com/office/drawing/2014/main" id="{64DADDF2-CBD5-0018-E431-44C62168599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0491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13CDB-C74B-09A7-911D-70138E87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>
            <a:extLst>
              <a:ext uri="{FF2B5EF4-FFF2-40B4-BE49-F238E27FC236}">
                <a16:creationId xmlns:a16="http://schemas.microsoft.com/office/drawing/2014/main" id="{77BE0771-2A1C-2063-63D7-06453B7BD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>
            <a:extLst>
              <a:ext uri="{FF2B5EF4-FFF2-40B4-BE49-F238E27FC236}">
                <a16:creationId xmlns:a16="http://schemas.microsoft.com/office/drawing/2014/main" id="{5ACD4774-DEB9-CD52-5168-1E79BEF80E0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7024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E7FE1-E7E6-25F0-F968-29DBF8CA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>
            <a:extLst>
              <a:ext uri="{FF2B5EF4-FFF2-40B4-BE49-F238E27FC236}">
                <a16:creationId xmlns:a16="http://schemas.microsoft.com/office/drawing/2014/main" id="{B48FD62C-507B-A7E6-7E82-3E17BB8E1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>
            <a:extLst>
              <a:ext uri="{FF2B5EF4-FFF2-40B4-BE49-F238E27FC236}">
                <a16:creationId xmlns:a16="http://schemas.microsoft.com/office/drawing/2014/main" id="{A4BF7943-64CC-DB33-EF4D-B67F5F0820A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57878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DE444-9A02-364D-A088-B1D205D8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98FF-3DD4-46EF-A9B6-2859263B7A4E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C9D4B-2380-A5EB-23F6-B27C32A8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2E144-7DEA-DB3D-0AE4-91C4663C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9B838-8766-4B24-8181-F7DEB158918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355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141F1-14E3-4744-44EC-5EB7A587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318C-EBC8-4D51-B5A2-95699B2E3F5D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84930-6E25-68BA-04F9-39FE81D3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44143-3A5D-7D6C-599D-AE5AC225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1B1E-998E-4E0A-A9C4-FEAC14B98767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1827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E01A1B-E2E5-DA83-CA2E-9AF19822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6101-5064-441D-A012-6BC5110E72CB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86A3EE-A9D6-2E45-FF31-5F6DCE9B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74EFF5-3E30-8512-56C8-3A4A6904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E4D91-5DD2-46BD-9EA4-25218D20768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103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4841EA-262F-7CB4-B61A-9AE487A6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23AC-1B72-424A-807D-2DA414ED052A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9EDB4F-DCC5-0D98-36E1-7815414B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905CC7-1199-8600-19E3-B52A9FCD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12838-99E8-4164-91F1-DEEBB954F45D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0347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D9EE9D-00C9-EAD0-21A4-C6529986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407F-BE13-4F37-A601-D49320183BBA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9EFD87-43F9-9F83-672D-419B9818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3EBF8-C0EC-DAE6-E8A1-61DC23AB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85E24-CC28-47BB-8CD7-B464E3E0ECC9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324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35140C-5D35-0DBD-8743-6F9479EF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B8AC-7800-4817-8048-50CF3E25ED23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8E1DF-41AB-61B1-D43B-536D93AA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BB0C61-EAAA-8CE3-FC2D-BD26E8B8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FB8A5-BA6B-4362-AB24-4DF5BE3FD66F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54127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EAA9F3-5081-846E-B7EC-55D945F0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7456-8DF8-4182-B0E5-7A23E83857B9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42E0AE-4206-D549-2ADC-2461A9AB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5DE2A-4EFB-3207-D3E3-A4B26354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B39F-2D02-49AC-AD90-B8BE2CE0FAA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32535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660F3A-6B4B-49AF-4838-06ACBFB1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2874-9E47-4851-9109-291A0689F5A3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27EA27-33FF-3BAA-FC5E-E2002E21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10564-A391-B30B-095F-6876F56C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B3BF6-917B-4656-9AE8-0FA240BFEC6C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9095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6E8F4-8F2B-1016-94EA-2256B877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DD24-3C88-41F2-AB29-2A624CD93224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ED0B2-9B0C-F374-B5C3-AA6D5DEA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4145E-9B0D-C90F-BCD8-04109234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DF7F-3BDD-48F7-9800-E6665CCF4BA7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0867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4060D-783A-DCDD-CF60-5FF27D67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AD0A-C5CD-4415-8E5A-A248D7F609A4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7887-897D-4006-17F3-6231509C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6F21-0EEF-83AF-B36E-EC139571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FE8FF-5BBA-4773-A817-0DC674914FEE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4763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2025/7/5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7">
            <a:extLst>
              <a:ext uri="{FF2B5EF4-FFF2-40B4-BE49-F238E27FC236}">
                <a16:creationId xmlns:a16="http://schemas.microsoft.com/office/drawing/2014/main" id="{94113703-8DB2-566F-897B-FDC7018A92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1A8D82D1-47D8-3146-0461-E63C93E78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Mastertitelformat bearbeiten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0B4BEC83-1701-3E56-CF66-C6B455DE2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86D5A-B166-4378-A32B-04538BC7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58BEB9-68A0-4C7C-B3A6-8D42C79E0B63}" type="datetimeFigureOut">
              <a:rPr lang="de-DE" altLang="zh-CN"/>
              <a:pPr>
                <a:defRPr/>
              </a:pPr>
              <a:t>05.07.2025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4B9C3-11E7-C202-1A3F-482801ED3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EB8EA-5262-C461-8CF7-B4C29417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AE4304-2719-46FC-89DF-0A9B63D5B6C1}" type="slidenum">
              <a:rPr lang="de-DE" altLang="zh-CN"/>
              <a:pPr/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6F34BD2-CD3B-40A4-807D-9DB484BD8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0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fontAlgn="base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fontAlgn="base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7D40B-A857-0CA1-DE56-483BD5A8D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>
            <a:extLst>
              <a:ext uri="{FF2B5EF4-FFF2-40B4-BE49-F238E27FC236}">
                <a16:creationId xmlns:a16="http://schemas.microsoft.com/office/drawing/2014/main" id="{35616E31-F520-CDD7-10E8-70AD0D8FB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>
            <a:extLst>
              <a:ext uri="{FF2B5EF4-FFF2-40B4-BE49-F238E27FC236}">
                <a16:creationId xmlns:a16="http://schemas.microsoft.com/office/drawing/2014/main" id="{46D54B5C-9309-21ED-FEB3-88720D321AEA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>
            <a:extLst>
              <a:ext uri="{FF2B5EF4-FFF2-40B4-BE49-F238E27FC236}">
                <a16:creationId xmlns:a16="http://schemas.microsoft.com/office/drawing/2014/main" id="{0EB80A1A-707D-CEF7-D622-5A2F20846980}"/>
              </a:ext>
            </a:extLst>
          </p:cNvPr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 err="1"/>
              <a:t>捆绑与释放</a:t>
            </a:r>
            <a:endParaRPr dirty="0"/>
          </a:p>
        </p:txBody>
      </p:sp>
      <p:sp>
        <p:nvSpPr>
          <p:cNvPr id="97" name="Inhaltsplatzhalter 2">
            <a:extLst>
              <a:ext uri="{FF2B5EF4-FFF2-40B4-BE49-F238E27FC236}">
                <a16:creationId xmlns:a16="http://schemas.microsoft.com/office/drawing/2014/main" id="{C178CED2-6536-EB2E-08C9-153837370B0B}"/>
              </a:ext>
            </a:extLst>
          </p:cNvPr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经文：赛65:1-9；加3:23-29；路8:26-39	</a:t>
            </a:r>
          </a:p>
        </p:txBody>
      </p:sp>
    </p:spTree>
    <p:extLst>
      <p:ext uri="{BB962C8B-B14F-4D97-AF65-F5344CB8AC3E}">
        <p14:creationId xmlns:p14="http://schemas.microsoft.com/office/powerpoint/2010/main" val="352348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165D8-361B-36E6-DBD1-2BAF34E60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8" descr="图片 8">
            <a:extLst>
              <a:ext uri="{FF2B5EF4-FFF2-40B4-BE49-F238E27FC236}">
                <a16:creationId xmlns:a16="http://schemas.microsoft.com/office/drawing/2014/main" id="{58525204-70B8-EA5A-3E0E-6659D04B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el 1">
            <a:extLst>
              <a:ext uri="{FF2B5EF4-FFF2-40B4-BE49-F238E27FC236}">
                <a16:creationId xmlns:a16="http://schemas.microsoft.com/office/drawing/2014/main" id="{6E720C1E-BC47-CF66-C518-ADFC72A04859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被鬼附的人</a:t>
            </a:r>
          </a:p>
        </p:txBody>
      </p:sp>
      <p:pic>
        <p:nvPicPr>
          <p:cNvPr id="152" name="影像" descr="影像">
            <a:extLst>
              <a:ext uri="{FF2B5EF4-FFF2-40B4-BE49-F238E27FC236}">
                <a16:creationId xmlns:a16="http://schemas.microsoft.com/office/drawing/2014/main" id="{2B55B890-C3C6-FC61-756B-C426F9F2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40" y="1172894"/>
            <a:ext cx="7502320" cy="56267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66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CACB2-7BCD-B0A4-62DA-E0975C87E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图片 8" descr="图片 8">
            <a:extLst>
              <a:ext uri="{FF2B5EF4-FFF2-40B4-BE49-F238E27FC236}">
                <a16:creationId xmlns:a16="http://schemas.microsoft.com/office/drawing/2014/main" id="{A5B28312-DA9E-115F-B45A-9955863E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el 1">
            <a:extLst>
              <a:ext uri="{FF2B5EF4-FFF2-40B4-BE49-F238E27FC236}">
                <a16:creationId xmlns:a16="http://schemas.microsoft.com/office/drawing/2014/main" id="{847F8B04-C2A0-921B-0E15-C2DDD5C415C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被鬼附的人</a:t>
            </a:r>
          </a:p>
        </p:txBody>
      </p:sp>
      <p:sp>
        <p:nvSpPr>
          <p:cNvPr id="158" name="Inhaltsplatzhalter 2">
            <a:extLst>
              <a:ext uri="{FF2B5EF4-FFF2-40B4-BE49-F238E27FC236}">
                <a16:creationId xmlns:a16="http://schemas.microsoft.com/office/drawing/2014/main" id="{75F96BC3-D439-2264-C973-8FC2405E15A9}"/>
              </a:ext>
            </a:extLst>
          </p:cNvPr>
          <p:cNvSpPr txBox="1"/>
          <p:nvPr/>
        </p:nvSpPr>
        <p:spPr>
          <a:xfrm>
            <a:off x="379101" y="1415846"/>
            <a:ext cx="8385798" cy="355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魔鬼的工作是实在的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让人失去自控的能力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引诱人犯罪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不信神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离弃神</a:t>
            </a:r>
          </a:p>
        </p:txBody>
      </p:sp>
    </p:spTree>
    <p:extLst>
      <p:ext uri="{BB962C8B-B14F-4D97-AF65-F5344CB8AC3E}">
        <p14:creationId xmlns:p14="http://schemas.microsoft.com/office/powerpoint/2010/main" val="383762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A372E-44EA-B6D3-7DBD-8ECFD5E78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图片 8" descr="图片 8">
            <a:extLst>
              <a:ext uri="{FF2B5EF4-FFF2-40B4-BE49-F238E27FC236}">
                <a16:creationId xmlns:a16="http://schemas.microsoft.com/office/drawing/2014/main" id="{CFD44407-3EF6-E572-83E4-03E3CC2A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el 1">
            <a:extLst>
              <a:ext uri="{FF2B5EF4-FFF2-40B4-BE49-F238E27FC236}">
                <a16:creationId xmlns:a16="http://schemas.microsoft.com/office/drawing/2014/main" id="{14642B64-5A4E-88D5-7D17-FEB20535C97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被鬼附的人</a:t>
            </a:r>
          </a:p>
        </p:txBody>
      </p:sp>
      <p:sp>
        <p:nvSpPr>
          <p:cNvPr id="164" name="Inhaltsplatzhalter 2">
            <a:extLst>
              <a:ext uri="{FF2B5EF4-FFF2-40B4-BE49-F238E27FC236}">
                <a16:creationId xmlns:a16="http://schemas.microsoft.com/office/drawing/2014/main" id="{85E34C8A-B069-C8BD-E99C-5963639714BD}"/>
              </a:ext>
            </a:extLst>
          </p:cNvPr>
          <p:cNvSpPr txBox="1"/>
          <p:nvPr/>
        </p:nvSpPr>
        <p:spPr>
          <a:xfrm>
            <a:off x="379101" y="1415846"/>
            <a:ext cx="8385798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又会借着人的私欲，攻击事奉神的人。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在人与人之间引起各种的争端。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使事奉的人心灰意冷。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魔鬼经常与神，在国度中争战。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教会发展，纷争就找上门。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传福音，布道开展，魔鬼趁机攻击。</a:t>
            </a:r>
          </a:p>
        </p:txBody>
      </p:sp>
    </p:spTree>
    <p:extLst>
      <p:ext uri="{BB962C8B-B14F-4D97-AF65-F5344CB8AC3E}">
        <p14:creationId xmlns:p14="http://schemas.microsoft.com/office/powerpoint/2010/main" val="333074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A4362-B5A8-B5FE-5555-C8832F9DD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图片 8" descr="图片 8">
            <a:extLst>
              <a:ext uri="{FF2B5EF4-FFF2-40B4-BE49-F238E27FC236}">
                <a16:creationId xmlns:a16="http://schemas.microsoft.com/office/drawing/2014/main" id="{AD5E612A-E2D0-9ACC-2153-C26336D8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el 1">
            <a:extLst>
              <a:ext uri="{FF2B5EF4-FFF2-40B4-BE49-F238E27FC236}">
                <a16:creationId xmlns:a16="http://schemas.microsoft.com/office/drawing/2014/main" id="{03273659-EE8B-5CDA-BA64-1D5E7535C2E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耶稣的大能</a:t>
            </a:r>
          </a:p>
        </p:txBody>
      </p:sp>
      <p:sp>
        <p:nvSpPr>
          <p:cNvPr id="170" name="Inhaltsplatzhalter 2">
            <a:extLst>
              <a:ext uri="{FF2B5EF4-FFF2-40B4-BE49-F238E27FC236}">
                <a16:creationId xmlns:a16="http://schemas.microsoft.com/office/drawing/2014/main" id="{FD918971-C6C9-D180-7485-8D6005497D9D}"/>
              </a:ext>
            </a:extLst>
          </p:cNvPr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耶稣的能力，污鬼完全无法招架。</a:t>
            </a:r>
          </a:p>
        </p:txBody>
      </p:sp>
      <p:pic>
        <p:nvPicPr>
          <p:cNvPr id="171" name="影像" descr="影像">
            <a:extLst>
              <a:ext uri="{FF2B5EF4-FFF2-40B4-BE49-F238E27FC236}">
                <a16:creationId xmlns:a16="http://schemas.microsoft.com/office/drawing/2014/main" id="{6A87F8CB-D963-9C6B-DC1F-52898EB83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2105894"/>
            <a:ext cx="8890000" cy="59295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660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32774-D1F7-DF54-3DBC-98F7F49C2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 descr="图片 8">
            <a:extLst>
              <a:ext uri="{FF2B5EF4-FFF2-40B4-BE49-F238E27FC236}">
                <a16:creationId xmlns:a16="http://schemas.microsoft.com/office/drawing/2014/main" id="{16FE6926-28A2-DC56-E179-192CADC0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itel 1">
            <a:extLst>
              <a:ext uri="{FF2B5EF4-FFF2-40B4-BE49-F238E27FC236}">
                <a16:creationId xmlns:a16="http://schemas.microsoft.com/office/drawing/2014/main" id="{58F1BCC3-6FEC-E7A5-8333-75CB45C3B3E6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耶稣的大能</a:t>
            </a:r>
          </a:p>
        </p:txBody>
      </p:sp>
      <p:sp>
        <p:nvSpPr>
          <p:cNvPr id="177" name="Inhaltsplatzhalter 2">
            <a:extLst>
              <a:ext uri="{FF2B5EF4-FFF2-40B4-BE49-F238E27FC236}">
                <a16:creationId xmlns:a16="http://schemas.microsoft.com/office/drawing/2014/main" id="{4BC8B1ED-21A2-F7FD-595C-555D4563A4D8}"/>
              </a:ext>
            </a:extLst>
          </p:cNvPr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污鬼只有央求耶稣。</a:t>
            </a:r>
          </a:p>
        </p:txBody>
      </p:sp>
      <p:pic>
        <p:nvPicPr>
          <p:cNvPr id="178" name="影像" descr="影像">
            <a:extLst>
              <a:ext uri="{FF2B5EF4-FFF2-40B4-BE49-F238E27FC236}">
                <a16:creationId xmlns:a16="http://schemas.microsoft.com/office/drawing/2014/main" id="{2FF2C5C6-0261-2130-DC01-7B5DD3F3F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09" y="2045850"/>
            <a:ext cx="7711182" cy="51432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9051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91CAE-A70E-4730-AD85-918427C63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图片 8" descr="图片 8">
            <a:extLst>
              <a:ext uri="{FF2B5EF4-FFF2-40B4-BE49-F238E27FC236}">
                <a16:creationId xmlns:a16="http://schemas.microsoft.com/office/drawing/2014/main" id="{E7A73640-754D-9D03-F9EB-A4358294C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el 1">
            <a:extLst>
              <a:ext uri="{FF2B5EF4-FFF2-40B4-BE49-F238E27FC236}">
                <a16:creationId xmlns:a16="http://schemas.microsoft.com/office/drawing/2014/main" id="{789D10AF-4B0E-E1DB-2A68-B59FC45DA23F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耶稣的大能</a:t>
            </a:r>
          </a:p>
        </p:txBody>
      </p:sp>
      <p:sp>
        <p:nvSpPr>
          <p:cNvPr id="184" name="Inhaltsplatzhalter 2">
            <a:extLst>
              <a:ext uri="{FF2B5EF4-FFF2-40B4-BE49-F238E27FC236}">
                <a16:creationId xmlns:a16="http://schemas.microsoft.com/office/drawing/2014/main" id="{C8AA879E-A1A8-ABBE-A91C-FBE2CDCCDC19}"/>
              </a:ext>
            </a:extLst>
          </p:cNvPr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鬼进入猪里，闯下山崖，投在湖里淹死</a:t>
            </a:r>
          </a:p>
        </p:txBody>
      </p:sp>
      <p:pic>
        <p:nvPicPr>
          <p:cNvPr id="185" name="影像" descr="影像">
            <a:extLst>
              <a:ext uri="{FF2B5EF4-FFF2-40B4-BE49-F238E27FC236}">
                <a16:creationId xmlns:a16="http://schemas.microsoft.com/office/drawing/2014/main" id="{2528C6C4-E1EF-1F2B-2D6D-391F69D37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89" y="2008930"/>
            <a:ext cx="7275822" cy="48529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7134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BE6B5-D3E4-B6B4-9B5C-63DDF19C9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图片 8" descr="图片 8">
            <a:extLst>
              <a:ext uri="{FF2B5EF4-FFF2-40B4-BE49-F238E27FC236}">
                <a16:creationId xmlns:a16="http://schemas.microsoft.com/office/drawing/2014/main" id="{2397C2B7-4308-604A-D47D-1806B94B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el 1">
            <a:extLst>
              <a:ext uri="{FF2B5EF4-FFF2-40B4-BE49-F238E27FC236}">
                <a16:creationId xmlns:a16="http://schemas.microsoft.com/office/drawing/2014/main" id="{E8013472-F174-7F5C-F480-53A98A8D2A38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耶稣的大能</a:t>
            </a:r>
          </a:p>
        </p:txBody>
      </p:sp>
      <p:sp>
        <p:nvSpPr>
          <p:cNvPr id="191" name="Inhaltsplatzhalter 2">
            <a:extLst>
              <a:ext uri="{FF2B5EF4-FFF2-40B4-BE49-F238E27FC236}">
                <a16:creationId xmlns:a16="http://schemas.microsoft.com/office/drawing/2014/main" id="{CABF1FD4-8A14-14ED-E042-70D829953D76}"/>
              </a:ext>
            </a:extLst>
          </p:cNvPr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耶稣的一句话</a:t>
            </a:r>
          </a:p>
        </p:txBody>
      </p:sp>
      <p:pic>
        <p:nvPicPr>
          <p:cNvPr id="192" name="影像" descr="影像">
            <a:extLst>
              <a:ext uri="{FF2B5EF4-FFF2-40B4-BE49-F238E27FC236}">
                <a16:creationId xmlns:a16="http://schemas.microsoft.com/office/drawing/2014/main" id="{5714116B-30A4-A580-8917-F379AADD98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235" b="27552"/>
          <a:stretch>
            <a:fillRect/>
          </a:stretch>
        </p:blipFill>
        <p:spPr>
          <a:xfrm>
            <a:off x="292893" y="2215360"/>
            <a:ext cx="8558031" cy="42971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079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E0523-2B4E-C772-C75C-83142B05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图片 8" descr="图片 8">
            <a:extLst>
              <a:ext uri="{FF2B5EF4-FFF2-40B4-BE49-F238E27FC236}">
                <a16:creationId xmlns:a16="http://schemas.microsoft.com/office/drawing/2014/main" id="{59D66720-5A50-0A62-B352-53AB5D55D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itel 1">
            <a:extLst>
              <a:ext uri="{FF2B5EF4-FFF2-40B4-BE49-F238E27FC236}">
                <a16:creationId xmlns:a16="http://schemas.microsoft.com/office/drawing/2014/main" id="{A3B8E17C-FE62-E87D-2342-32AA441BAE2D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耶稣的大能</a:t>
            </a:r>
          </a:p>
        </p:txBody>
      </p:sp>
      <p:sp>
        <p:nvSpPr>
          <p:cNvPr id="198" name="Inhaltsplatzhalter 2">
            <a:extLst>
              <a:ext uri="{FF2B5EF4-FFF2-40B4-BE49-F238E27FC236}">
                <a16:creationId xmlns:a16="http://schemas.microsoft.com/office/drawing/2014/main" id="{B2955C9B-A513-80FF-9CE5-1F343C790659}"/>
              </a:ext>
            </a:extLst>
          </p:cNvPr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耶稣的一句话</a:t>
            </a:r>
          </a:p>
        </p:txBody>
      </p:sp>
      <p:pic>
        <p:nvPicPr>
          <p:cNvPr id="199" name="影像" descr="影像">
            <a:extLst>
              <a:ext uri="{FF2B5EF4-FFF2-40B4-BE49-F238E27FC236}">
                <a16:creationId xmlns:a16="http://schemas.microsoft.com/office/drawing/2014/main" id="{8567888E-A234-CCB2-2C63-D2A8A6944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207" y="2260735"/>
            <a:ext cx="6181586" cy="4024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5808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90383-4B76-D0A8-E544-9A3B59C60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图片 8" descr="图片 8">
            <a:extLst>
              <a:ext uri="{FF2B5EF4-FFF2-40B4-BE49-F238E27FC236}">
                <a16:creationId xmlns:a16="http://schemas.microsoft.com/office/drawing/2014/main" id="{87DD93ED-4F07-B830-0701-8DE2E60E1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itel 1">
            <a:extLst>
              <a:ext uri="{FF2B5EF4-FFF2-40B4-BE49-F238E27FC236}">
                <a16:creationId xmlns:a16="http://schemas.microsoft.com/office/drawing/2014/main" id="{B1CCDD99-2711-CCB8-B446-4AC1A1A3FA21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耶稣的大能</a:t>
            </a:r>
          </a:p>
        </p:txBody>
      </p:sp>
      <p:sp>
        <p:nvSpPr>
          <p:cNvPr id="205" name="Inhaltsplatzhalter 2">
            <a:extLst>
              <a:ext uri="{FF2B5EF4-FFF2-40B4-BE49-F238E27FC236}">
                <a16:creationId xmlns:a16="http://schemas.microsoft.com/office/drawing/2014/main" id="{71A66486-4980-77DE-8414-98F769B552B9}"/>
              </a:ext>
            </a:extLst>
          </p:cNvPr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我们也许被一些东西所捆绑，我们也要奉耶稣基督的名，得到释放。</a:t>
            </a:r>
          </a:p>
        </p:txBody>
      </p:sp>
      <p:pic>
        <p:nvPicPr>
          <p:cNvPr id="206" name="影像" descr="影像">
            <a:extLst>
              <a:ext uri="{FF2B5EF4-FFF2-40B4-BE49-F238E27FC236}">
                <a16:creationId xmlns:a16="http://schemas.microsoft.com/office/drawing/2014/main" id="{B98A3B23-5EB7-4ED9-CA1C-1CBDD8E37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207" y="2688752"/>
            <a:ext cx="6181586" cy="40247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826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FCDC4-ABB3-DF8A-FCB6-A702D10D5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图片 8" descr="图片 8">
            <a:extLst>
              <a:ext uri="{FF2B5EF4-FFF2-40B4-BE49-F238E27FC236}">
                <a16:creationId xmlns:a16="http://schemas.microsoft.com/office/drawing/2014/main" id="{C6D4EB4C-5A67-1331-F24E-6E8C122D1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 1">
            <a:extLst>
              <a:ext uri="{FF2B5EF4-FFF2-40B4-BE49-F238E27FC236}">
                <a16:creationId xmlns:a16="http://schemas.microsoft.com/office/drawing/2014/main" id="{4487E5E0-EB3E-3947-5DF8-326F1042184A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见证耶稣的作为</a:t>
            </a:r>
          </a:p>
        </p:txBody>
      </p:sp>
      <p:pic>
        <p:nvPicPr>
          <p:cNvPr id="212" name="影像" descr="影像">
            <a:extLst>
              <a:ext uri="{FF2B5EF4-FFF2-40B4-BE49-F238E27FC236}">
                <a16:creationId xmlns:a16="http://schemas.microsoft.com/office/drawing/2014/main" id="{FCD2196B-F358-48B0-002D-44EFBBB833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66" t="33946"/>
          <a:stretch>
            <a:fillRect/>
          </a:stretch>
        </p:blipFill>
        <p:spPr>
          <a:xfrm>
            <a:off x="1526182" y="4349858"/>
            <a:ext cx="6091565" cy="2503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影像" descr="影像">
            <a:extLst>
              <a:ext uri="{FF2B5EF4-FFF2-40B4-BE49-F238E27FC236}">
                <a16:creationId xmlns:a16="http://schemas.microsoft.com/office/drawing/2014/main" id="{B78371A7-4E41-04EF-DDCE-A3E980CDDA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59" t="32535"/>
          <a:stretch>
            <a:fillRect/>
          </a:stretch>
        </p:blipFill>
        <p:spPr>
          <a:xfrm>
            <a:off x="1514871" y="1148159"/>
            <a:ext cx="6114129" cy="30275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616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75E0C-48DB-DA57-8DB8-33F7E0A1F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>
            <a:extLst>
              <a:ext uri="{FF2B5EF4-FFF2-40B4-BE49-F238E27FC236}">
                <a16:creationId xmlns:a16="http://schemas.microsoft.com/office/drawing/2014/main" id="{79EC6137-5709-7472-613C-4D0ACBB9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>
            <a:extLst>
              <a:ext uri="{FF2B5EF4-FFF2-40B4-BE49-F238E27FC236}">
                <a16:creationId xmlns:a16="http://schemas.microsoft.com/office/drawing/2014/main" id="{F92FF3DE-C7D6-C29D-E16A-7D4EA0173784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>
            <a:extLst>
              <a:ext uri="{FF2B5EF4-FFF2-40B4-BE49-F238E27FC236}">
                <a16:creationId xmlns:a16="http://schemas.microsoft.com/office/drawing/2014/main" id="{2E18A91A-4F22-067C-0CFE-ADDA3CB14AE5}"/>
              </a:ext>
            </a:extLst>
          </p:cNvPr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  <p:extLst>
      <p:ext uri="{BB962C8B-B14F-4D97-AF65-F5344CB8AC3E}">
        <p14:creationId xmlns:p14="http://schemas.microsoft.com/office/powerpoint/2010/main" val="198424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CCB4B-8EB9-98FC-ED7A-A54F5BC85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图片 8" descr="图片 8">
            <a:extLst>
              <a:ext uri="{FF2B5EF4-FFF2-40B4-BE49-F238E27FC236}">
                <a16:creationId xmlns:a16="http://schemas.microsoft.com/office/drawing/2014/main" id="{DDD13580-512A-7F23-E9F5-0B1233B8E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el 1">
            <a:extLst>
              <a:ext uri="{FF2B5EF4-FFF2-40B4-BE49-F238E27FC236}">
                <a16:creationId xmlns:a16="http://schemas.microsoft.com/office/drawing/2014/main" id="{FD317C81-DD32-E5CC-0A5A-5239A306CC7D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见证耶稣的作为</a:t>
            </a:r>
          </a:p>
        </p:txBody>
      </p:sp>
      <p:pic>
        <p:nvPicPr>
          <p:cNvPr id="219" name="影像" descr="影像">
            <a:extLst>
              <a:ext uri="{FF2B5EF4-FFF2-40B4-BE49-F238E27FC236}">
                <a16:creationId xmlns:a16="http://schemas.microsoft.com/office/drawing/2014/main" id="{674A3639-355D-437C-3506-9C3670552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98017"/>
            <a:ext cx="9144001" cy="42218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5959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41C83-2020-298F-CD21-7F13011C9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图片 8" descr="图片 8">
            <a:extLst>
              <a:ext uri="{FF2B5EF4-FFF2-40B4-BE49-F238E27FC236}">
                <a16:creationId xmlns:a16="http://schemas.microsoft.com/office/drawing/2014/main" id="{BEC0C8B1-B805-7293-78CD-9F7FA9504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el 1">
            <a:extLst>
              <a:ext uri="{FF2B5EF4-FFF2-40B4-BE49-F238E27FC236}">
                <a16:creationId xmlns:a16="http://schemas.microsoft.com/office/drawing/2014/main" id="{F372B704-CBBA-35B3-AFEA-79DDB96D4FD9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25" name="Inhaltsplatzhalter 2">
            <a:extLst>
              <a:ext uri="{FF2B5EF4-FFF2-40B4-BE49-F238E27FC236}">
                <a16:creationId xmlns:a16="http://schemas.microsoft.com/office/drawing/2014/main" id="{35218271-E737-9FDD-52E0-F36AD7DE4C82}"/>
              </a:ext>
            </a:extLst>
          </p:cNvPr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在21世纪的今天，虽然科学倡明，药物及心理咨询，并没有回应人灵性的问题。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魔鬼不是一种文学的修辞手法，魔鬼的工作是真实的。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魔鬼仍然在诱惑人犯罪，指控人犯罪，并带人离开神，不信神的道路上。</a:t>
            </a:r>
          </a:p>
        </p:txBody>
      </p:sp>
    </p:spTree>
    <p:extLst>
      <p:ext uri="{BB962C8B-B14F-4D97-AF65-F5344CB8AC3E}">
        <p14:creationId xmlns:p14="http://schemas.microsoft.com/office/powerpoint/2010/main" val="150373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E10BE-3B28-B164-14D9-A4FCA62DD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图片 8" descr="图片 8">
            <a:extLst>
              <a:ext uri="{FF2B5EF4-FFF2-40B4-BE49-F238E27FC236}">
                <a16:creationId xmlns:a16="http://schemas.microsoft.com/office/drawing/2014/main" id="{09089F43-797A-6E2B-B111-B4A8AD977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el 1">
            <a:extLst>
              <a:ext uri="{FF2B5EF4-FFF2-40B4-BE49-F238E27FC236}">
                <a16:creationId xmlns:a16="http://schemas.microsoft.com/office/drawing/2014/main" id="{B13B3E56-D9C4-ABA6-9899-AD1FBC5062E9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31" name="Inhaltsplatzhalter 2">
            <a:extLst>
              <a:ext uri="{FF2B5EF4-FFF2-40B4-BE49-F238E27FC236}">
                <a16:creationId xmlns:a16="http://schemas.microsoft.com/office/drawing/2014/main" id="{FE96AA1F-7438-A22C-17D9-B0C1D913FE81}"/>
              </a:ext>
            </a:extLst>
          </p:cNvPr>
          <p:cNvSpPr txBox="1"/>
          <p:nvPr/>
        </p:nvSpPr>
        <p:spPr>
          <a:xfrm>
            <a:off x="379101" y="1415846"/>
            <a:ext cx="8385798" cy="325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魔鬼的力量不是和神一样的。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耶稣只要一吩咐，魔鬼就要离开，牠的力量就会消失，牠不能捆绑人。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只要我们愿意寻求神，牠就再没有权柄在人的身上，牠就要释放我们。</a:t>
            </a:r>
          </a:p>
        </p:txBody>
      </p:sp>
    </p:spTree>
    <p:extLst>
      <p:ext uri="{BB962C8B-B14F-4D97-AF65-F5344CB8AC3E}">
        <p14:creationId xmlns:p14="http://schemas.microsoft.com/office/powerpoint/2010/main" val="2307414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A7FCA-07AB-4041-9A6F-C768BDF92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图片 8" descr="图片 8">
            <a:extLst>
              <a:ext uri="{FF2B5EF4-FFF2-40B4-BE49-F238E27FC236}">
                <a16:creationId xmlns:a16="http://schemas.microsoft.com/office/drawing/2014/main" id="{E5AE720F-A02C-FAD1-1820-3DA7DD09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itel 1">
            <a:extLst>
              <a:ext uri="{FF2B5EF4-FFF2-40B4-BE49-F238E27FC236}">
                <a16:creationId xmlns:a16="http://schemas.microsoft.com/office/drawing/2014/main" id="{AC250743-04F1-D4DE-5BF1-7EDC954270B0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  <p:sp>
        <p:nvSpPr>
          <p:cNvPr id="237" name="Inhaltsplatzhalter 2">
            <a:extLst>
              <a:ext uri="{FF2B5EF4-FFF2-40B4-BE49-F238E27FC236}">
                <a16:creationId xmlns:a16="http://schemas.microsoft.com/office/drawing/2014/main" id="{607D7589-966E-E4F0-FBAC-AB6D34A24770}"/>
              </a:ext>
            </a:extLst>
          </p:cNvPr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我们要见证神的能力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神在我们身上的大作为</a:t>
            </a:r>
          </a:p>
        </p:txBody>
      </p:sp>
    </p:spTree>
    <p:extLst>
      <p:ext uri="{BB962C8B-B14F-4D97-AF65-F5344CB8AC3E}">
        <p14:creationId xmlns:p14="http://schemas.microsoft.com/office/powerpoint/2010/main" val="80025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6D7C5-A281-3765-98B7-030777311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>
            <a:extLst>
              <a:ext uri="{FF2B5EF4-FFF2-40B4-BE49-F238E27FC236}">
                <a16:creationId xmlns:a16="http://schemas.microsoft.com/office/drawing/2014/main" id="{17C1B830-98DE-3717-8203-CB36BB2C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>
            <a:extLst>
              <a:ext uri="{FF2B5EF4-FFF2-40B4-BE49-F238E27FC236}">
                <a16:creationId xmlns:a16="http://schemas.microsoft.com/office/drawing/2014/main" id="{4BB7BC28-D1DC-B8AF-6DC4-B64F3F9CD32A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pic>
        <p:nvPicPr>
          <p:cNvPr id="109" name="影像" descr="影像">
            <a:extLst>
              <a:ext uri="{FF2B5EF4-FFF2-40B4-BE49-F238E27FC236}">
                <a16:creationId xmlns:a16="http://schemas.microsoft.com/office/drawing/2014/main" id="{A73CFC26-0B81-647A-6E2E-C426BDB94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31805"/>
            <a:ext cx="9144001" cy="60989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187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6A04-1CCA-843A-0DB8-6DE950F96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>
            <a:extLst>
              <a:ext uri="{FF2B5EF4-FFF2-40B4-BE49-F238E27FC236}">
                <a16:creationId xmlns:a16="http://schemas.microsoft.com/office/drawing/2014/main" id="{B734825C-6E59-65F1-1C93-53E0CDC47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>
            <a:extLst>
              <a:ext uri="{FF2B5EF4-FFF2-40B4-BE49-F238E27FC236}">
                <a16:creationId xmlns:a16="http://schemas.microsoft.com/office/drawing/2014/main" id="{F3ADAC54-40C5-7C16-8F40-3190E80D5604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被鬼附的人</a:t>
            </a:r>
          </a:p>
        </p:txBody>
      </p:sp>
      <p:pic>
        <p:nvPicPr>
          <p:cNvPr id="115" name="影像" descr="影像">
            <a:extLst>
              <a:ext uri="{FF2B5EF4-FFF2-40B4-BE49-F238E27FC236}">
                <a16:creationId xmlns:a16="http://schemas.microsoft.com/office/drawing/2014/main" id="{096A6121-3570-7AA6-F7A7-AEF3E76A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89" y="1084228"/>
            <a:ext cx="7689225" cy="57621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164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CABE4-B1EE-776B-289C-B98F0098A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>
            <a:extLst>
              <a:ext uri="{FF2B5EF4-FFF2-40B4-BE49-F238E27FC236}">
                <a16:creationId xmlns:a16="http://schemas.microsoft.com/office/drawing/2014/main" id="{661D6739-DD87-FE78-5E3B-EEA71513B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>
            <a:extLst>
              <a:ext uri="{FF2B5EF4-FFF2-40B4-BE49-F238E27FC236}">
                <a16:creationId xmlns:a16="http://schemas.microsoft.com/office/drawing/2014/main" id="{04951520-70A8-0844-C426-A7C3A1F12CD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被鬼附的人</a:t>
            </a:r>
          </a:p>
        </p:txBody>
      </p:sp>
      <p:sp>
        <p:nvSpPr>
          <p:cNvPr id="121" name="Inhaltsplatzhalter 2">
            <a:extLst>
              <a:ext uri="{FF2B5EF4-FFF2-40B4-BE49-F238E27FC236}">
                <a16:creationId xmlns:a16="http://schemas.microsoft.com/office/drawing/2014/main" id="{3D77D2EE-9092-6322-1313-90749B060C15}"/>
              </a:ext>
            </a:extLst>
          </p:cNvPr>
          <p:cNvSpPr txBox="1"/>
          <p:nvPr/>
        </p:nvSpPr>
        <p:spPr>
          <a:xfrm>
            <a:off x="379101" y="1415846"/>
            <a:ext cx="8385798" cy="355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他是被鬼附：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第一，他能认出耶稣是「至高神的儿子」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第二，他求耶稣叫他不要受苦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第三，这人的力气超乎常人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第四，耶稣吩咐这些鬼进入猪群</a:t>
            </a:r>
          </a:p>
        </p:txBody>
      </p:sp>
    </p:spTree>
    <p:extLst>
      <p:ext uri="{BB962C8B-B14F-4D97-AF65-F5344CB8AC3E}">
        <p14:creationId xmlns:p14="http://schemas.microsoft.com/office/powerpoint/2010/main" val="120141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E081C-E6DC-18C3-070A-D9D652300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>
            <a:extLst>
              <a:ext uri="{FF2B5EF4-FFF2-40B4-BE49-F238E27FC236}">
                <a16:creationId xmlns:a16="http://schemas.microsoft.com/office/drawing/2014/main" id="{F2E3D4A5-7980-66A0-5BD9-A2FD65DD1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>
            <a:extLst>
              <a:ext uri="{FF2B5EF4-FFF2-40B4-BE49-F238E27FC236}">
                <a16:creationId xmlns:a16="http://schemas.microsoft.com/office/drawing/2014/main" id="{761E31B7-E107-7C2E-538A-A499934F9026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被鬼附的人</a:t>
            </a:r>
          </a:p>
        </p:txBody>
      </p:sp>
      <p:sp>
        <p:nvSpPr>
          <p:cNvPr id="127" name="Inhaltsplatzhalter 2">
            <a:extLst>
              <a:ext uri="{FF2B5EF4-FFF2-40B4-BE49-F238E27FC236}">
                <a16:creationId xmlns:a16="http://schemas.microsoft.com/office/drawing/2014/main" id="{BDFB4089-3AB9-26FF-38D7-45C9D9289A07}"/>
              </a:ext>
            </a:extLst>
          </p:cNvPr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有人认为所有事情的背后都有鬼的作为⋯</a:t>
            </a:r>
          </a:p>
        </p:txBody>
      </p:sp>
      <p:pic>
        <p:nvPicPr>
          <p:cNvPr id="128" name="影像" descr="影像">
            <a:extLst>
              <a:ext uri="{FF2B5EF4-FFF2-40B4-BE49-F238E27FC236}">
                <a16:creationId xmlns:a16="http://schemas.microsoft.com/office/drawing/2014/main" id="{01476DB9-47D1-A044-FC12-4EC8EC876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2169673"/>
            <a:ext cx="5080000" cy="4406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398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F8AF8-A569-E589-47DA-D142DC077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图片 8" descr="图片 8">
            <a:extLst>
              <a:ext uri="{FF2B5EF4-FFF2-40B4-BE49-F238E27FC236}">
                <a16:creationId xmlns:a16="http://schemas.microsoft.com/office/drawing/2014/main" id="{4D06F361-22BC-03C9-9FA2-46ACF99C1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 1">
            <a:extLst>
              <a:ext uri="{FF2B5EF4-FFF2-40B4-BE49-F238E27FC236}">
                <a16:creationId xmlns:a16="http://schemas.microsoft.com/office/drawing/2014/main" id="{D0E518E2-B94C-7A4F-2D53-7AE68ABD50FC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被鬼附的人</a:t>
            </a:r>
          </a:p>
        </p:txBody>
      </p:sp>
      <p:sp>
        <p:nvSpPr>
          <p:cNvPr id="134" name="Inhaltsplatzhalter 2">
            <a:extLst>
              <a:ext uri="{FF2B5EF4-FFF2-40B4-BE49-F238E27FC236}">
                <a16:creationId xmlns:a16="http://schemas.microsoft.com/office/drawing/2014/main" id="{876F362E-2E7F-9FB1-F0A4-EF83CE487935}"/>
              </a:ext>
            </a:extLst>
          </p:cNvPr>
          <p:cNvSpPr txBox="1"/>
          <p:nvPr/>
        </p:nvSpPr>
        <p:spPr>
          <a:xfrm>
            <a:off x="3918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另一极端：完全排除了信仰的立场。</a:t>
            </a:r>
          </a:p>
        </p:txBody>
      </p:sp>
    </p:spTree>
    <p:extLst>
      <p:ext uri="{BB962C8B-B14F-4D97-AF65-F5344CB8AC3E}">
        <p14:creationId xmlns:p14="http://schemas.microsoft.com/office/powerpoint/2010/main" val="349169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882E1-BDC9-5911-CC7E-4A86A7FD3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片 8" descr="图片 8">
            <a:extLst>
              <a:ext uri="{FF2B5EF4-FFF2-40B4-BE49-F238E27FC236}">
                <a16:creationId xmlns:a16="http://schemas.microsoft.com/office/drawing/2014/main" id="{4B663046-33C9-0A1F-1CBC-8BFA8D19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el 1">
            <a:extLst>
              <a:ext uri="{FF2B5EF4-FFF2-40B4-BE49-F238E27FC236}">
                <a16:creationId xmlns:a16="http://schemas.microsoft.com/office/drawing/2014/main" id="{B2386848-F395-DE61-B428-9BDC9516C4A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被鬼附的人</a:t>
            </a:r>
          </a:p>
        </p:txBody>
      </p:sp>
      <p:sp>
        <p:nvSpPr>
          <p:cNvPr id="140" name="Inhaltsplatzhalter 2">
            <a:extLst>
              <a:ext uri="{FF2B5EF4-FFF2-40B4-BE49-F238E27FC236}">
                <a16:creationId xmlns:a16="http://schemas.microsoft.com/office/drawing/2014/main" id="{CE0B945E-D13A-C181-400E-2A83F86C2EDD}"/>
              </a:ext>
            </a:extLst>
          </p:cNvPr>
          <p:cNvSpPr txBox="1"/>
          <p:nvPr/>
        </p:nvSpPr>
        <p:spPr>
          <a:xfrm>
            <a:off x="3918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这两种极端的看法，不是做成了迷信，就是不信，这都是配合了魔鬼的目的，就是令人不相信神。</a:t>
            </a:r>
          </a:p>
        </p:txBody>
      </p:sp>
    </p:spTree>
    <p:extLst>
      <p:ext uri="{BB962C8B-B14F-4D97-AF65-F5344CB8AC3E}">
        <p14:creationId xmlns:p14="http://schemas.microsoft.com/office/powerpoint/2010/main" val="246869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FD271-F1DA-20B0-0565-55A299DF9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图片 8" descr="图片 8">
            <a:extLst>
              <a:ext uri="{FF2B5EF4-FFF2-40B4-BE49-F238E27FC236}">
                <a16:creationId xmlns:a16="http://schemas.microsoft.com/office/drawing/2014/main" id="{1F60147D-CCE2-5A6F-E798-DF81DB6DB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el 1">
            <a:extLst>
              <a:ext uri="{FF2B5EF4-FFF2-40B4-BE49-F238E27FC236}">
                <a16:creationId xmlns:a16="http://schemas.microsoft.com/office/drawing/2014/main" id="{9FA60B98-B6B1-C0EC-9597-924C2B6C094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被鬼附的人</a:t>
            </a:r>
          </a:p>
        </p:txBody>
      </p:sp>
      <p:sp>
        <p:nvSpPr>
          <p:cNvPr id="146" name="Inhaltsplatzhalter 2">
            <a:extLst>
              <a:ext uri="{FF2B5EF4-FFF2-40B4-BE49-F238E27FC236}">
                <a16:creationId xmlns:a16="http://schemas.microsoft.com/office/drawing/2014/main" id="{F30E9084-EF54-C4FF-1E7B-CA1B9B8EBB6A}"/>
              </a:ext>
            </a:extLst>
          </p:cNvPr>
          <p:cNvSpPr txBox="1"/>
          <p:nvPr/>
        </p:nvSpPr>
        <p:spPr>
          <a:xfrm>
            <a:off x="379101" y="1415846"/>
            <a:ext cx="8385798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我并不是排除科学的方法去寻求帮助，若一个人说自己被鬼附，教会也会鼓励人寻求精神科、心理询咨，在大脑神经，心理方便的协助，但却不一定在灵性上，可以提供帮助。</a:t>
            </a:r>
          </a:p>
        </p:txBody>
      </p:sp>
    </p:spTree>
    <p:extLst>
      <p:ext uri="{BB962C8B-B14F-4D97-AF65-F5344CB8AC3E}">
        <p14:creationId xmlns:p14="http://schemas.microsoft.com/office/powerpoint/2010/main" val="384053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Bildschirmpräsentation (4:3)</PresentationFormat>
  <Paragraphs>108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等线</vt:lpstr>
      <vt:lpstr>SimHei</vt:lpstr>
      <vt:lpstr>Arial</vt:lpstr>
      <vt:lpstr>Calibri</vt:lpstr>
      <vt:lpstr>Office 主题​​</vt:lpstr>
      <vt:lpstr>Muster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456</cp:revision>
  <dcterms:created xsi:type="dcterms:W3CDTF">2023-03-17T14:22:59Z</dcterms:created>
  <dcterms:modified xsi:type="dcterms:W3CDTF">2025-07-05T21:59:23Z</dcterms:modified>
</cp:coreProperties>
</file>