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314" r:id="rId3"/>
    <p:sldId id="316" r:id="rId4"/>
    <p:sldId id="336" r:id="rId5"/>
    <p:sldId id="337" r:id="rId6"/>
    <p:sldId id="338" r:id="rId7"/>
    <p:sldId id="339" r:id="rId8"/>
    <p:sldId id="341" r:id="rId9"/>
    <p:sldId id="340" r:id="rId10"/>
    <p:sldId id="342" r:id="rId11"/>
    <p:sldId id="343" r:id="rId12"/>
    <p:sldId id="345" r:id="rId13"/>
    <p:sldId id="346" r:id="rId14"/>
    <p:sldId id="347" r:id="rId15"/>
    <p:sldId id="348" r:id="rId16"/>
    <p:sldId id="349" r:id="rId17"/>
    <p:sldId id="350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2025/6/5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2DD70-EB0E-0654-AA59-C5C42640D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64042D-129B-97EA-1FCD-330EB78F7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551579-AE8F-AA8C-9254-280D62F50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6F3BD6-C7CA-E715-5EF4-ED6421689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450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EF5B-0CC9-7006-00C8-009025AA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39A476-051B-395D-58D6-CD29FB832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0D0104-DE5F-42E6-802C-2242826C3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DF97BA-A3BE-DE19-A6D7-0CEBA1E8D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199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C5E7-7221-5331-0163-49F0AC53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B314C1-E8EC-5DEF-E690-537CF257F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E3A64B-02D1-A1AF-CD8C-7D04CA09C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64D47C-A175-49C0-A1FA-A065DBC03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271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4425C-FE7A-859E-742F-AE68167F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A3B575-2965-0758-B3E0-5F4449A2B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2AC2F7-3250-3385-1491-72415C29F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6BED2-24C4-C43F-9D9B-32582D0BF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94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C1FC-CD2B-A60E-5142-43BFC7FB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53A1A9-9099-2D72-6485-4C138217C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483536-6DB6-92C6-98EE-79EFEEB1C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7E0629-1640-FE42-35A6-9526B2D3B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137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B69B7-97B3-0A9B-C172-D0932864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E333AA-9E3E-89C5-B232-3150C7A84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96F945-7BAC-6389-4FEB-C89A48E06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38B1C4-36ED-1725-37A6-6313AE1E8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927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D4A8-7CA4-0E89-509F-6F1B5AF0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E6787F-47B0-2C78-CB5F-2D590D074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4CCDFD-F4AE-8110-DB1C-3FDF47902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E26C7E-4989-7B56-47B3-EA9E052AB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41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206F1-AF78-0A57-F4C2-3FBCF99F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656342-32AB-D966-E797-83FA0A1EE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8788CB-640E-9D8E-0B9D-76DAA73D6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F19566-39EE-A563-F249-7D5088E91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22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69CD5-0406-E873-1FCB-ACC82AAB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8A336C-324E-A981-B09D-793D9D33D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FC682F-C983-F768-60BC-C13C26D61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105636-9985-4C69-7D96-8CB084CC3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610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18F8-6A03-F9B1-E5F0-26898A5BD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6BA11F-1E58-5DD1-1FE4-D1958ABA0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A1926B-3F84-6B7F-6705-FAB9718E4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C67616-38E0-45B6-6FEF-DE981FA94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342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EA24-9105-724E-AA70-02F972C8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0C0EB9-9463-E727-2970-A74F09488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E8959C-7613-D5C7-7620-84460DE9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C55FDB-E0A6-277E-E989-57AA15BF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578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09C89-518D-42E6-5470-BB6FC0DC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03D28F-647F-5076-9268-CEC0C82FE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98CEEF-73CD-5BB5-3756-93F2DB6C0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E87D31-490F-3722-6838-E277BD962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618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F4507-323A-2D72-6C5B-04E23EED3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09CB28-88E9-970A-13FB-8957D7C53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2FF15-BE97-5A98-58EA-3B63D9D6B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9CE64-E9A9-6458-0E3D-B9536E3BB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217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0FDC1-F635-7AF2-71A1-D33B6A9A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0FC455-4CA3-67FE-BCF3-227DCE63B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356443-45B6-2DEB-2EEC-D0D207CE9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1BCD11-3FFF-083F-AF13-B7AF164C9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694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0627-5B95-6122-92A7-9DCED13C3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6DD86F-22EB-49BF-FE8C-010AC4EF5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02FBAF-6E85-6A4A-8159-E4368AF93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F6EE07-958B-BEEF-066A-0EC1AB411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94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040DB-E23A-2DB6-5D0A-C623CE27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A913AB-3AC1-EA47-E9E1-D2044A54F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EFDA70-E7BB-37ED-FC01-D94732D6A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0743C3-1DA8-0544-E72E-E7B77A85D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32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9895A-BE4B-E05E-B48C-CC04EF42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8E5E6C-441D-8AF7-B218-CD5FE3AC1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B2873C-5B79-B7A4-34BC-DDEA4051E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081A1-A587-38E5-8CFC-D8B0B8874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06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DE444-9A02-364D-A088-B1D205D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98FF-3DD4-46EF-A9B6-2859263B7A4E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C9D4B-2380-A5EB-23F6-B27C32A8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E144-7DEA-DB3D-0AE4-91C4663C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B838-8766-4B24-8181-F7DEB158918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55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41F1-14E3-4744-44EC-5EB7A587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318C-EBC8-4D51-B5A2-95699B2E3F5D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4930-6E25-68BA-04F9-39FE81D3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4143-3A5D-7D6C-599D-AE5AC225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1B1E-998E-4E0A-A9C4-FEAC14B98767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1827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1A1B-E2E5-DA83-CA2E-9AF19822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6101-5064-441D-A012-6BC5110E72CB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86A3EE-A9D6-2E45-FF31-5F6DCE9B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4EFF5-3E30-8512-56C8-3A4A6904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4D91-5DD2-46BD-9EA4-25218D20768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103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4841EA-262F-7CB4-B61A-9AE487A6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23AC-1B72-424A-807D-2DA414ED052A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9EDB4F-DCC5-0D98-36E1-7815414B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05CC7-1199-8600-19E3-B52A9FC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12838-99E8-4164-91F1-DEEBB954F45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0347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D9EE9D-00C9-EAD0-21A4-C6529986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407F-BE13-4F37-A601-D49320183BBA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9EFD87-43F9-9F83-672D-419B9818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3EBF8-C0EC-DAE6-E8A1-61DC23A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85E24-CC28-47BB-8CD7-B464E3E0ECC9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324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5140C-5D35-0DBD-8743-6F9479EF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B8AC-7800-4817-8048-50CF3E25ED23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8E1DF-41AB-61B1-D43B-536D93AA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BB0C61-EAAA-8CE3-FC2D-BD26E8B8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B8A5-BA6B-4362-AB24-4DF5BE3FD66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412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EAA9F3-5081-846E-B7EC-55D945F0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7456-8DF8-4182-B0E5-7A23E83857B9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2E0AE-4206-D549-2ADC-2461A9AB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5DE2A-4EFB-3207-D3E3-A4B26354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B39F-2D02-49AC-AD90-B8BE2CE0FAA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3253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660F3A-6B4B-49AF-4838-06ACBFB1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2874-9E47-4851-9109-291A0689F5A3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7EA27-33FF-3BAA-FC5E-E2002E21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10564-A391-B30B-095F-6876F56C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3BF6-917B-4656-9AE8-0FA240BFEC6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09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E8F4-8F2B-1016-94EA-2256B877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DD24-3C88-41F2-AB29-2A624CD93224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D0B2-9B0C-F374-B5C3-AA6D5DEA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145E-9B0D-C90F-BCD8-04109234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DF7F-3BDD-48F7-9800-E6665CCF4BA7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867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060D-783A-DCDD-CF60-5FF27D67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AD0A-C5CD-4415-8E5A-A248D7F609A4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7887-897D-4006-17F3-6231509C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6F21-0EEF-83AF-B36E-EC139571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FE8FF-5BBA-4773-A817-0DC674914FE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476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2025/6/5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7">
            <a:extLst>
              <a:ext uri="{FF2B5EF4-FFF2-40B4-BE49-F238E27FC236}">
                <a16:creationId xmlns:a16="http://schemas.microsoft.com/office/drawing/2014/main" id="{94113703-8DB2-566F-897B-FDC7018A92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1A8D82D1-47D8-3146-0461-E63C93E78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B4BEC83-1701-3E56-CF66-C6B455DE2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86D5A-B166-4378-A32B-04538BC7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58BEB9-68A0-4C7C-B3A6-8D42C79E0B63}" type="datetimeFigureOut">
              <a:rPr lang="de-DE" altLang="zh-CN"/>
              <a:pPr>
                <a:defRPr/>
              </a:pPr>
              <a:t>05.06.2025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B9C3-11E7-C202-1A3F-482801ED3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EB8EA-5262-C461-8CF7-B4C29417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AE4304-2719-46FC-89DF-0A9B63D5B6C1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6F34BD2-CD3B-40A4-807D-9DB484BD8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55008-EF4C-DB1C-AA8E-CB217A4B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EEFB0DE-990E-F2A3-D28B-4BA37C05D1F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67809ED-A862-AD55-32C1-C4AA4962CFE5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从马其顿到新耶路撒冷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5B8A51E-39C1-F740-C49E-C6B4AE78D21D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证道：段思奇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en-US" sz="3200">
                <a:solidFill>
                  <a:prstClr val="black"/>
                </a:solidFill>
              </a:rPr>
              <a:t>约翰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福音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</a:t>
            </a:r>
            <a:r>
              <a:rPr lang="en-US" altLang="zh-CN" sz="3200">
                <a:solidFill>
                  <a:prstClr val="black"/>
                </a:solidFill>
              </a:rPr>
              <a:t>:23-29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221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38737-505A-503A-4CA0-EB97CAEA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3D188A3-0DCD-4523-EC29-03B06155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0" y="1358743"/>
            <a:ext cx="8393939" cy="5303314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神国的终点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新天新地的荣耀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启示录</a:t>
            </a:r>
            <a:r>
              <a:rPr lang="en-US" altLang="zh-CN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22:1-5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天使又指示我在城内街道当中一道生命水的河，明亮如水晶，从神和羔羊的宝座流出来。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在河这边与那边有生命树，结十二样果子，每月都结果子；树上的叶子乃为医治万民。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以后再没有咒诅；在城里有神和羔羊的宝座；他的仆人都要事奉他，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也要见他的面。他的名字必写在他们的额上。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5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不再有黑夜；他们也不用灯光、日光，因为主神要光照他们。他们要作王，直到永永远远。</a:t>
            </a:r>
            <a:endParaRPr lang="zh-CN" altLang="en-US" sz="25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FF057BF-36E9-9935-4029-3D86D65206F1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3572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D4E43-57BC-A3FA-30E6-9B283EBA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7C7F892-277F-8CA7-B7A2-5283FB8D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393939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神国的终点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新天新地的荣耀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新天新地</a:t>
            </a:r>
            <a:r>
              <a:rPr lang="de-DE" altLang="zh-CN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:</a:t>
            </a:r>
            <a:r>
              <a:rPr lang="zh-CN" altLang="en-US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没有咒诅、神与人亲密同住</a:t>
            </a:r>
            <a:endParaRPr lang="de-DE" altLang="zh-CN" sz="3200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生命河：神的供应不止息</a:t>
            </a:r>
            <a:endParaRPr lang="de-DE" altLang="zh-CN" sz="3200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医治万民的树：不再有痛苦与撕裂</a:t>
            </a:r>
            <a:endParaRPr lang="de-DE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神亲自作光：不再有黑暗</a:t>
            </a:r>
            <a:endParaRPr lang="de-DE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新耶路撒冷的荣耀和美好，是我们今天宣教的动力和方向</a:t>
            </a:r>
            <a:r>
              <a:rPr lang="zh-CN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。</a:t>
            </a:r>
            <a:endParaRPr lang="zh-CN" altLang="en-US" sz="32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7CAB6A2-3A17-0C99-14F0-ED917E896D9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21724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B737-34F2-34A1-7D3D-1A84D531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70BCD24-4313-5573-83A8-12099BA6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208090" cy="4728549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+mj-ea"/>
              <a:buAutoNum type="ea1JpnChsDbPeriod" startAt="3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神国的生活：神住在人中间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约翰福音</a:t>
            </a:r>
            <a:r>
              <a:rPr lang="en-US" altLang="zh-CN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14:23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耶稣对门徒说：人若爱我，就必遵守我的道；我父也必爱他，并且我们要到他那里去，</a:t>
            </a:r>
            <a:r>
              <a:rPr lang="zh-CN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与他同住</a:t>
            </a: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。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启示录</a:t>
            </a:r>
            <a:r>
              <a:rPr lang="en-US" altLang="zh-CN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21</a:t>
            </a:r>
            <a:r>
              <a:rPr lang="de-DE" altLang="zh-CN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:</a:t>
            </a:r>
            <a:r>
              <a:rPr lang="en-US" altLang="zh-CN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3</a:t>
            </a:r>
            <a:endParaRPr lang="zh-CN" altLang="en-US" sz="3000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看哪，</a:t>
            </a:r>
            <a:r>
              <a:rPr lang="zh-CN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神的帐幕在人间</a:t>
            </a: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。</a:t>
            </a:r>
            <a:r>
              <a:rPr lang="zh-CN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他要与人同住</a:t>
            </a:r>
            <a:r>
              <a:rPr lang="zh-CN" altLang="en-US" sz="30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，他们要作他的子民，神要亲自与他们同在，作他们的神。</a:t>
            </a:r>
            <a:endParaRPr lang="zh-CN" altLang="en-US" sz="30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AB4D4CD-390E-C355-F6F8-EC5D1488F7D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76505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5A9E-1FFA-9220-A263-917E36A58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FC6EE23-37A5-2202-AAD5-8DA0390E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041242" cy="4728549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+mj-ea"/>
              <a:buAutoNum type="ea1JpnChsDbPeriod" startAt="3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神国的生活：神住在人中间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1.</a:t>
            </a:r>
            <a:r>
              <a:rPr lang="zh-CN" altLang="de-DE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神的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国就是神的同在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神国就在那些愿意顺服神、信靠神、与神同行的地方</a:t>
            </a:r>
            <a:endParaRPr lang="en-US" altLang="zh-CN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路加福音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17:21</a:t>
            </a:r>
          </a:p>
          <a:p>
            <a:pPr marL="216000" indent="0" algn="just">
              <a:lnSpc>
                <a:spcPct val="100000"/>
              </a:lnSpc>
              <a:buNone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耶稣说：“神的国就在你们心里。”</a:t>
            </a:r>
            <a:endParaRPr lang="en-US" altLang="zh-CN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216000" indent="0" algn="just">
              <a:lnSpc>
                <a:spcPct val="100000"/>
              </a:lnSpc>
              <a:buNone/>
            </a:pP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SimHei" panose="02010609060101010101" pitchFamily="49" charset="-122"/>
                <a:cs typeface="DengXian" panose="02010600030101010101" pitchFamily="2" charset="-122"/>
              </a:rPr>
              <a:t>Das Reich Gottes ist mitten unter euch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SimHei" panose="02010609060101010101" pitchFamily="49" charset="-122"/>
                <a:cs typeface="DengXian" panose="02010600030101010101" pitchFamily="2" charset="-122"/>
              </a:rPr>
              <a:t>：  </a:t>
            </a:r>
            <a:endParaRPr lang="en-US" altLang="zh-CN" kern="100"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216000" indent="0" algn="just">
              <a:lnSpc>
                <a:spcPct val="100000"/>
              </a:lnSpc>
              <a:buNone/>
            </a:pPr>
            <a:r>
              <a:rPr lang="zh-CN" altLang="en-US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神的国就在你们当中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E9AFBA1-4103-F554-17A5-FD50EBFD548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31030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76CC6-70C7-1808-3383-A9155693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C78E81C-564C-46E4-27DF-2080B0AC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208090" cy="4728549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+mj-ea"/>
              <a:buAutoNum type="ea1JpnChsDbPeriod" startAt="3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神国的生活：神住在人中间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</a:t>
            </a: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.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神国的生活从当下开始：活出神国文化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在职场上坚持诚实、不欺骗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——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神国的公义；</a:t>
            </a: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在婚姻中坚持忠诚、不放弃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——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神国的盟约之爱；</a:t>
            </a: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在社区里关心孤单的人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——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神国的怜悯；</a:t>
            </a:r>
          </a:p>
          <a:p>
            <a:pPr algn="just">
              <a:lnSpc>
                <a:spcPct val="100000"/>
              </a:lnSpc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在网络上拒绝嘲讽、转而用爱心说诚实话</a:t>
            </a:r>
            <a:r>
              <a:rPr lang="de-DE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……</a:t>
            </a:r>
            <a:endParaRPr lang="zh-CN" altLang="en-US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endParaRPr lang="zh-CN" altLang="en-US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E8AB9FC-D277-AE0F-091C-0CE0A9DCED7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18270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1881F-FF15-67F1-C124-6A41EEC4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2C5C41A-48E9-5D11-C917-073269C5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4357517" cy="4728549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spcAft>
                <a:spcPts val="1200"/>
              </a:spcAft>
              <a:buFont typeface="+mj-ea"/>
              <a:buAutoNum type="ea1JpnChsDbPeriod" startAt="3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神国的生活：</a:t>
            </a:r>
            <a:endParaRPr lang="de-DE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神住在人中间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3.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神国正在展开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4132F89-385B-DBE6-791B-B87B09BB47E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626264-A986-A4A0-2F2D-2DE80DC9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61" y="1106907"/>
            <a:ext cx="3832940" cy="5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E9AD-BDAF-489C-A282-06B34B1A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18ED7F4-0D60-9ECB-AE62-9355186F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436914"/>
            <a:ext cx="8524568" cy="5185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CN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1.</a:t>
            </a:r>
            <a:r>
              <a:rPr lang="zh-CN" altLang="en-US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神国的起点：一个异象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马其顿的呼声：这个世界上所有尚未听见福音的群体的声音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2.</a:t>
            </a:r>
            <a:r>
              <a:rPr lang="zh-CN" altLang="en-US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神国的终点：新天新地的荣耀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生命河、医治万民的树、永远的光，神美好的同在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新耶路撒冷的荣美是我们前进的动力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3.</a:t>
            </a:r>
            <a:r>
              <a:rPr lang="zh-CN" altLang="en-US" sz="2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神国的生活：神住在人中间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神的国就是神的同在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神国的生活从当下开始：活出神国文化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神国正在展开</a:t>
            </a:r>
            <a:endParaRPr lang="en-US" altLang="zh-CN" sz="24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B66666E-E0CC-106B-3ED2-95A9AD044EF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52586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FA0AF-B5FF-CD1F-8133-060B3266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CA36559-2354-2D63-06B8-7820A301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436914"/>
            <a:ext cx="8208089" cy="5185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CN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参与神的国度计划，从你所在的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地方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（社区，职场，学校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）、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角色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（父母，子女，配偶，邻舍，朋友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）、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身份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（学生，职员，老板，全职妈妈，自由职业，退休人员</a:t>
            </a:r>
            <a:r>
              <a:rPr lang="en-US" altLang="zh-CN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</a:t>
            </a: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）</a:t>
            </a:r>
            <a:endParaRPr lang="en-US" altLang="zh-CN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活出神国子民的样式，将神国的美好带入人群中。</a:t>
            </a:r>
            <a:endParaRPr lang="en-US" altLang="zh-CN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C6768ED-6ABD-A77A-D1E0-05335FEC493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109999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21FE-0898-DADB-ED65-2AB1770AA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6D7541-2397-678E-720E-A8C84EFDB20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27C9EDC-B100-52E1-4243-7F4F9254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4820557"/>
          </a:xfrm>
        </p:spPr>
        <p:txBody>
          <a:bodyPr>
            <a:noAutofit/>
          </a:bodyPr>
          <a:lstStyle/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彼此问安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什么是宣教？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buSzPct val="100000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祷告，奉献，或者短期的实际支援，都是在参与宣教事工。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buSzPct val="100000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宣教：跨越地理、文化或语言的界限，把福音带到那些还没有机会认识耶稣的人当中。</a:t>
            </a:r>
          </a:p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9C6F-881F-1412-8D26-BE5AB936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264D33F-7693-1C5A-2129-F9DC553A5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034238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TW" sz="3400" kern="100"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使徒行传 </a:t>
            </a: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16:9</a:t>
            </a:r>
            <a:endParaRPr lang="en-US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zh-CN" altLang="en-US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在夜间有异象现与保罗。有一个马其顿人站着求他说：「请你过到马其顿来帮助我们。」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EECF3AB-70FA-F3B9-8527-B379714E5BA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241815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F61A-466E-C951-A398-8AC60E301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5211047-DA3F-D7A5-6719-9A49A807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002054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1.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马其顿的呼声是什么？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de-DE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……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是这个世界上所有尚未听见福音的群体的声音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2.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你的异象在哪里？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  不莱梅教会的异象在哪里？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1F09529-E6AF-57D7-0F78-A15FECD84688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30911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A930D-B84C-3DD4-4967-6FEDF1C1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7D4FCC4-C37F-37F5-C963-5940D1DDA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8034238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神的心意是要世人都得拯救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你还未信主的家人，或者是每天都会见面的同事，又或者是常常会去光顾的咖啡厅</a:t>
            </a:r>
            <a:r>
              <a:rPr lang="de-DE" altLang="zh-CN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……</a:t>
            </a:r>
            <a:r>
              <a:rPr lang="zh-CN" altLang="en-US" sz="3200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这些都可以是你的异象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A4BD1DD-B258-6B69-4FFF-D59583762CA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19826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907B9-8C12-E09D-1FFC-8C5ACD77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CC2DF32-8001-7550-B1A3-02E2B097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393939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zh-CN" altLang="de-DE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不莱梅</a:t>
            </a:r>
            <a:r>
              <a:rPr lang="zh-CN" altLang="en-US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华人基督教会的四个异象：</a:t>
            </a:r>
            <a:endParaRPr lang="en-US" altLang="zh-CN" sz="3200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主日崇拜从周六改至周日，让更多华人家庭认识神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在德国注册成为教会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设立建堂基金，为将来建堂作准备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兴起传道同工，培育全时间事奉的工人，成为差传的教会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zh-CN" altLang="en-US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B749CB-58C8-168E-2D49-BBE2C7E566E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12665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8257E-1F69-242F-A4EF-A41E95B48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1B48E93-CDE9-F1CD-00CC-22720853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393939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zh-CN" altLang="de-DE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不莱梅</a:t>
            </a:r>
            <a:r>
              <a:rPr lang="zh-CN" altLang="en-US" sz="3200" kern="10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华人基督教会的四个异象：</a:t>
            </a:r>
            <a:endParaRPr lang="en-US" altLang="zh-CN" sz="3200" kern="10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主日崇拜从周六改至周日，</a:t>
            </a:r>
            <a:r>
              <a:rPr lang="zh-CN" altLang="en-US" kern="100">
                <a:solidFill>
                  <a:schemeClr val="accent1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让更多华人家庭认识神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在德国注册成为教会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设立建堂基金，</a:t>
            </a:r>
            <a:r>
              <a:rPr lang="zh-CN" altLang="en-US" kern="100">
                <a:solidFill>
                  <a:schemeClr val="accent1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为将来建堂作准备</a:t>
            </a:r>
          </a:p>
          <a:p>
            <a:pPr>
              <a:lnSpc>
                <a:spcPct val="100000"/>
              </a:lnSpc>
              <a:buSzPct val="50000"/>
              <a:buFont typeface="Wingdings" pitchFamily="2" charset="2"/>
              <a:buChar char="l"/>
            </a:pPr>
            <a:r>
              <a:rPr lang="zh-CN" altLang="en-US" kern="100"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兴起传道同工，培育全时间事奉的工人，</a:t>
            </a:r>
            <a:r>
              <a:rPr lang="zh-CN" altLang="en-US" kern="100">
                <a:solidFill>
                  <a:schemeClr val="accent1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成为差传的教会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zh-CN" altLang="en-US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EA555B-18C8-80D7-4109-9C428894F38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261840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0AD3-7DC3-9390-3696-6A3B9A9D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9230003-B488-2687-38FF-36A53936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02" y="2407648"/>
            <a:ext cx="8417560" cy="4734878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CDFAC44-E9A6-44CE-C00E-C27AD10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393939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altLang="zh-CN" sz="3600" kern="100">
                <a:solidFill>
                  <a:schemeClr val="bg1"/>
                </a:solidFill>
                <a:highlight>
                  <a:srgbClr val="2E75B6"/>
                </a:highlight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10/40</a:t>
            </a:r>
            <a:r>
              <a:rPr lang="zh-CN" altLang="en-US" sz="3600" kern="100">
                <a:solidFill>
                  <a:schemeClr val="bg1"/>
                </a:solidFill>
                <a:highlight>
                  <a:srgbClr val="2E75B6"/>
                </a:highlight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之窗</a:t>
            </a:r>
            <a:endParaRPr lang="en-US" altLang="zh-CN" sz="3600" kern="100">
              <a:solidFill>
                <a:schemeClr val="bg1"/>
              </a:solidFill>
              <a:highlight>
                <a:srgbClr val="2E75B6"/>
              </a:highlight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zh-CN" altLang="en-US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43898D6-B372-4A3E-3C88-05350BB747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</p:spTree>
    <p:extLst>
      <p:ext uri="{BB962C8B-B14F-4D97-AF65-F5344CB8AC3E}">
        <p14:creationId xmlns:p14="http://schemas.microsoft.com/office/powerpoint/2010/main" val="329143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0552A-CF3D-AEF1-22FA-6A50D901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F222CBB-0C8D-59F8-E6B5-B53A579B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393939" cy="4862862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神国的起点</a:t>
            </a:r>
            <a:r>
              <a:rPr lang="zh-CN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r>
              <a:rPr lang="zh-TW" altLang="en-US" sz="3400" kern="100"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一个异象</a:t>
            </a: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altLang="zh-CN" sz="3600" kern="100">
                <a:solidFill>
                  <a:schemeClr val="bg1"/>
                </a:solidFill>
                <a:highlight>
                  <a:srgbClr val="2E75B6"/>
                </a:highlight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4/14</a:t>
            </a:r>
            <a:r>
              <a:rPr lang="zh-CN" altLang="en-US" sz="3600" kern="100">
                <a:solidFill>
                  <a:schemeClr val="bg1"/>
                </a:solidFill>
                <a:highlight>
                  <a:srgbClr val="2E75B6"/>
                </a:highlight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之窗</a:t>
            </a:r>
            <a:endParaRPr lang="en-US" altLang="zh-CN" sz="3600" kern="100">
              <a:solidFill>
                <a:schemeClr val="bg1"/>
              </a:solidFill>
              <a:highlight>
                <a:srgbClr val="2E75B6"/>
              </a:highlight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zh-CN" altLang="en-US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altLang="zh-CN" sz="3200" kern="100">
              <a:effectLst/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FB02F0-6131-7D54-8A65-0EE4B39B5CF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道：从马其顿到新耶路撒冷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670FB9-A118-DD3C-BED0-F9EDA53F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6" y="3429000"/>
            <a:ext cx="2838638" cy="1325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6EC946-0D86-7EFF-A61F-AC2BE13C3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94" y="2455636"/>
            <a:ext cx="5632484" cy="40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1573</Words>
  <Application>Microsoft Office PowerPoint</Application>
  <PresentationFormat>Bildschirmpräsentation (4:3)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等线</vt:lpstr>
      <vt:lpstr>SimHei</vt:lpstr>
      <vt:lpstr>Aptos</vt:lpstr>
      <vt:lpstr>Arial</vt:lpstr>
      <vt:lpstr>Calibri</vt:lpstr>
      <vt:lpstr>Wingdings</vt:lpstr>
      <vt:lpstr>Office 主题​​</vt:lpstr>
      <vt:lpstr>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328</cp:revision>
  <dcterms:created xsi:type="dcterms:W3CDTF">2023-03-17T14:22:59Z</dcterms:created>
  <dcterms:modified xsi:type="dcterms:W3CDTF">2025-06-04T22:16:45Z</dcterms:modified>
</cp:coreProperties>
</file>