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199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31" autoAdjust="0"/>
    <p:restoredTop sz="85358" autoAdjust="0"/>
  </p:normalViewPr>
  <p:slideViewPr>
    <p:cSldViewPr snapToGrid="0">
      <p:cViewPr varScale="1">
        <p:scale>
          <a:sx n="138" d="100"/>
          <a:sy n="138" d="100"/>
        </p:scale>
        <p:origin x="2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2025/5/19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190BEE-65B8-997B-426B-860720ECF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>
            <a:extLst>
              <a:ext uri="{FF2B5EF4-FFF2-40B4-BE49-F238E27FC236}">
                <a16:creationId xmlns:a16="http://schemas.microsoft.com/office/drawing/2014/main" id="{C2CEE0A7-DF05-F77E-6AC8-9A1D6CA78D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>
            <a:extLst>
              <a:ext uri="{FF2B5EF4-FFF2-40B4-BE49-F238E27FC236}">
                <a16:creationId xmlns:a16="http://schemas.microsoft.com/office/drawing/2014/main" id="{C230BB15-DE71-BA5E-5C60-E029075D3DF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75218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46E12-B51A-8001-536A-36E4E4666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>
            <a:extLst>
              <a:ext uri="{FF2B5EF4-FFF2-40B4-BE49-F238E27FC236}">
                <a16:creationId xmlns:a16="http://schemas.microsoft.com/office/drawing/2014/main" id="{07FF5336-3710-93AD-9510-BEF77C5774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>
            <a:extLst>
              <a:ext uri="{FF2B5EF4-FFF2-40B4-BE49-F238E27FC236}">
                <a16:creationId xmlns:a16="http://schemas.microsoft.com/office/drawing/2014/main" id="{08C86455-C78F-A731-69EE-B6C4559D6FE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158837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66612-F516-BF06-CA7F-273904FB5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>
            <a:extLst>
              <a:ext uri="{FF2B5EF4-FFF2-40B4-BE49-F238E27FC236}">
                <a16:creationId xmlns:a16="http://schemas.microsoft.com/office/drawing/2014/main" id="{77C58E5C-31D2-29B2-F0A3-C4EDD287E4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>
            <a:extLst>
              <a:ext uri="{FF2B5EF4-FFF2-40B4-BE49-F238E27FC236}">
                <a16:creationId xmlns:a16="http://schemas.microsoft.com/office/drawing/2014/main" id="{B517A80E-DA65-41E9-E22C-6912F90DD4F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019549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32B29-EC5D-1A8E-C30B-C82889EBC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>
            <a:extLst>
              <a:ext uri="{FF2B5EF4-FFF2-40B4-BE49-F238E27FC236}">
                <a16:creationId xmlns:a16="http://schemas.microsoft.com/office/drawing/2014/main" id="{43877188-802A-2B3E-C87F-1EDB2F4973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>
            <a:extLst>
              <a:ext uri="{FF2B5EF4-FFF2-40B4-BE49-F238E27FC236}">
                <a16:creationId xmlns:a16="http://schemas.microsoft.com/office/drawing/2014/main" id="{AD4847AA-2D90-31D3-BD37-80EB48B2FD8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504879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A4787-21D6-EF0E-4AD5-15AB24C82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>
            <a:extLst>
              <a:ext uri="{FF2B5EF4-FFF2-40B4-BE49-F238E27FC236}">
                <a16:creationId xmlns:a16="http://schemas.microsoft.com/office/drawing/2014/main" id="{DF5CD878-F036-B834-D669-ECD57764EF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>
            <a:extLst>
              <a:ext uri="{FF2B5EF4-FFF2-40B4-BE49-F238E27FC236}">
                <a16:creationId xmlns:a16="http://schemas.microsoft.com/office/drawing/2014/main" id="{E2D11D1C-F6F7-93FC-753F-E516836B788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77644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CD01A-963C-C517-B9BE-86DDB87FE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>
            <a:extLst>
              <a:ext uri="{FF2B5EF4-FFF2-40B4-BE49-F238E27FC236}">
                <a16:creationId xmlns:a16="http://schemas.microsoft.com/office/drawing/2014/main" id="{F176B632-4B4D-34CA-C762-9DD79774F0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>
            <a:extLst>
              <a:ext uri="{FF2B5EF4-FFF2-40B4-BE49-F238E27FC236}">
                <a16:creationId xmlns:a16="http://schemas.microsoft.com/office/drawing/2014/main" id="{526A21D7-7DCF-2874-373C-FB8A6B8814C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292723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F4E3D-6671-9907-EC06-AE473533C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>
            <a:extLst>
              <a:ext uri="{FF2B5EF4-FFF2-40B4-BE49-F238E27FC236}">
                <a16:creationId xmlns:a16="http://schemas.microsoft.com/office/drawing/2014/main" id="{6B2EDEB2-36D2-1DCB-6226-12B8FF14D7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>
            <a:extLst>
              <a:ext uri="{FF2B5EF4-FFF2-40B4-BE49-F238E27FC236}">
                <a16:creationId xmlns:a16="http://schemas.microsoft.com/office/drawing/2014/main" id="{1C4BBC4E-5A07-7861-83AD-895B533D1BB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328188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3A288-2E9A-E087-21E2-CA710A91F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>
            <a:extLst>
              <a:ext uri="{FF2B5EF4-FFF2-40B4-BE49-F238E27FC236}">
                <a16:creationId xmlns:a16="http://schemas.microsoft.com/office/drawing/2014/main" id="{C7E5F377-7B40-36E9-42DC-5E8B56F31C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>
            <a:extLst>
              <a:ext uri="{FF2B5EF4-FFF2-40B4-BE49-F238E27FC236}">
                <a16:creationId xmlns:a16="http://schemas.microsoft.com/office/drawing/2014/main" id="{6904B6B4-1F51-4B9D-1BE8-F03D1A6432C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14107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26B950-A6CD-55A5-E5A7-74C495F7C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>
            <a:extLst>
              <a:ext uri="{FF2B5EF4-FFF2-40B4-BE49-F238E27FC236}">
                <a16:creationId xmlns:a16="http://schemas.microsoft.com/office/drawing/2014/main" id="{9B59411B-7002-71E1-BD74-5EB5C953DA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>
            <a:extLst>
              <a:ext uri="{FF2B5EF4-FFF2-40B4-BE49-F238E27FC236}">
                <a16:creationId xmlns:a16="http://schemas.microsoft.com/office/drawing/2014/main" id="{D587032B-1C74-6FD5-0451-FD60D16D18B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977257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7EF9F-C149-F80E-5BA8-DE5EB57EE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>
            <a:extLst>
              <a:ext uri="{FF2B5EF4-FFF2-40B4-BE49-F238E27FC236}">
                <a16:creationId xmlns:a16="http://schemas.microsoft.com/office/drawing/2014/main" id="{8BA88302-41A6-1A21-0AA2-7BFD3809A3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>
            <a:extLst>
              <a:ext uri="{FF2B5EF4-FFF2-40B4-BE49-F238E27FC236}">
                <a16:creationId xmlns:a16="http://schemas.microsoft.com/office/drawing/2014/main" id="{2D543D7A-440F-6CAF-1464-8DE5E8A5E12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377236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499DA-45BE-BE33-74B6-CD636ADF3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>
            <a:extLst>
              <a:ext uri="{FF2B5EF4-FFF2-40B4-BE49-F238E27FC236}">
                <a16:creationId xmlns:a16="http://schemas.microsoft.com/office/drawing/2014/main" id="{A05DA8B2-C17F-A9CD-EF08-DB3B5C4017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>
            <a:extLst>
              <a:ext uri="{FF2B5EF4-FFF2-40B4-BE49-F238E27FC236}">
                <a16:creationId xmlns:a16="http://schemas.microsoft.com/office/drawing/2014/main" id="{448E0B64-7D48-A9B3-318A-0D2392FB985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6433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82BE7-7F59-C83D-F013-0A4CF70EF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>
            <a:extLst>
              <a:ext uri="{FF2B5EF4-FFF2-40B4-BE49-F238E27FC236}">
                <a16:creationId xmlns:a16="http://schemas.microsoft.com/office/drawing/2014/main" id="{A644DA4B-DB78-A04C-1920-D5D3F8499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>
            <a:extLst>
              <a:ext uri="{FF2B5EF4-FFF2-40B4-BE49-F238E27FC236}">
                <a16:creationId xmlns:a16="http://schemas.microsoft.com/office/drawing/2014/main" id="{4246C10A-FCDA-6EE1-B357-EFF9096B20B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294174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38E41-6AD3-681B-4514-24214F278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>
            <a:extLst>
              <a:ext uri="{FF2B5EF4-FFF2-40B4-BE49-F238E27FC236}">
                <a16:creationId xmlns:a16="http://schemas.microsoft.com/office/drawing/2014/main" id="{C9FBB9CF-F0BA-43D6-A060-1DB7A3BAC2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>
            <a:extLst>
              <a:ext uri="{FF2B5EF4-FFF2-40B4-BE49-F238E27FC236}">
                <a16:creationId xmlns:a16="http://schemas.microsoft.com/office/drawing/2014/main" id="{5585F6DE-FFCB-5845-CFB1-48E96DF4D13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791171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906DE-DA86-DABD-95F4-62A032557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>
            <a:extLst>
              <a:ext uri="{FF2B5EF4-FFF2-40B4-BE49-F238E27FC236}">
                <a16:creationId xmlns:a16="http://schemas.microsoft.com/office/drawing/2014/main" id="{9C1F213D-268A-8CA9-59EB-EDEC78A530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>
            <a:extLst>
              <a:ext uri="{FF2B5EF4-FFF2-40B4-BE49-F238E27FC236}">
                <a16:creationId xmlns:a16="http://schemas.microsoft.com/office/drawing/2014/main" id="{C4875C6C-B47A-EA85-99C5-A6BAD9805D7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2471425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EE5E4-F902-1C7C-E621-B394A2AE3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>
            <a:extLst>
              <a:ext uri="{FF2B5EF4-FFF2-40B4-BE49-F238E27FC236}">
                <a16:creationId xmlns:a16="http://schemas.microsoft.com/office/drawing/2014/main" id="{26C234E0-F3D6-419F-2176-8625BE867A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>
            <a:extLst>
              <a:ext uri="{FF2B5EF4-FFF2-40B4-BE49-F238E27FC236}">
                <a16:creationId xmlns:a16="http://schemas.microsoft.com/office/drawing/2014/main" id="{98219E90-A7FA-493D-884F-9C9CD506563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87874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B57F4-1CCE-680A-CA8B-86246591C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>
            <a:extLst>
              <a:ext uri="{FF2B5EF4-FFF2-40B4-BE49-F238E27FC236}">
                <a16:creationId xmlns:a16="http://schemas.microsoft.com/office/drawing/2014/main" id="{6F3D459D-6F7B-9D50-5C02-AC7B946395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>
            <a:extLst>
              <a:ext uri="{FF2B5EF4-FFF2-40B4-BE49-F238E27FC236}">
                <a16:creationId xmlns:a16="http://schemas.microsoft.com/office/drawing/2014/main" id="{87B3E931-AAB9-3A3D-5A6B-A174E6C26C5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633534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FE68C-1582-1AEB-5AD8-6BCE10EA1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>
            <a:extLst>
              <a:ext uri="{FF2B5EF4-FFF2-40B4-BE49-F238E27FC236}">
                <a16:creationId xmlns:a16="http://schemas.microsoft.com/office/drawing/2014/main" id="{02319BAB-1CB9-347C-FFBD-7913DCAF5E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>
            <a:extLst>
              <a:ext uri="{FF2B5EF4-FFF2-40B4-BE49-F238E27FC236}">
                <a16:creationId xmlns:a16="http://schemas.microsoft.com/office/drawing/2014/main" id="{E26BB839-1A53-3C18-A902-75AE3FE38E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15877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2678D-F066-3F85-A951-5B99AC897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>
            <a:extLst>
              <a:ext uri="{FF2B5EF4-FFF2-40B4-BE49-F238E27FC236}">
                <a16:creationId xmlns:a16="http://schemas.microsoft.com/office/drawing/2014/main" id="{9FC7E16E-BC9D-ED59-1886-49F6D6C9CA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>
            <a:extLst>
              <a:ext uri="{FF2B5EF4-FFF2-40B4-BE49-F238E27FC236}">
                <a16:creationId xmlns:a16="http://schemas.microsoft.com/office/drawing/2014/main" id="{84A36EF8-9741-258D-B65E-CE93848CCEE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20571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122A2-AD50-A52F-9C66-8258A02F8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>
            <a:extLst>
              <a:ext uri="{FF2B5EF4-FFF2-40B4-BE49-F238E27FC236}">
                <a16:creationId xmlns:a16="http://schemas.microsoft.com/office/drawing/2014/main" id="{71CB7000-262D-22FA-66D5-FB455E3F80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>
            <a:extLst>
              <a:ext uri="{FF2B5EF4-FFF2-40B4-BE49-F238E27FC236}">
                <a16:creationId xmlns:a16="http://schemas.microsoft.com/office/drawing/2014/main" id="{92D5F803-E688-592A-47A5-88BF5157B1B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128082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EBE5C-27F7-2351-2916-B05F9F38F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>
            <a:extLst>
              <a:ext uri="{FF2B5EF4-FFF2-40B4-BE49-F238E27FC236}">
                <a16:creationId xmlns:a16="http://schemas.microsoft.com/office/drawing/2014/main" id="{1A16E1C7-06FD-1CAE-CB8C-A2F2965EF9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>
            <a:extLst>
              <a:ext uri="{FF2B5EF4-FFF2-40B4-BE49-F238E27FC236}">
                <a16:creationId xmlns:a16="http://schemas.microsoft.com/office/drawing/2014/main" id="{C7C9B9A6-B248-9DE7-D9B6-124FBB732D0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323274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30A82-AE4F-9BBA-2701-EAD13AA78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>
            <a:extLst>
              <a:ext uri="{FF2B5EF4-FFF2-40B4-BE49-F238E27FC236}">
                <a16:creationId xmlns:a16="http://schemas.microsoft.com/office/drawing/2014/main" id="{B358B927-F627-5973-A8BD-A24BDE923C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>
            <a:extLst>
              <a:ext uri="{FF2B5EF4-FFF2-40B4-BE49-F238E27FC236}">
                <a16:creationId xmlns:a16="http://schemas.microsoft.com/office/drawing/2014/main" id="{4C57AB2C-A125-728B-A564-5E002A90048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11856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9AD2A-5A30-04DB-768A-9934CF39D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>
            <a:extLst>
              <a:ext uri="{FF2B5EF4-FFF2-40B4-BE49-F238E27FC236}">
                <a16:creationId xmlns:a16="http://schemas.microsoft.com/office/drawing/2014/main" id="{06ACFF72-7761-EBFD-2674-65CF6042F5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>
            <a:extLst>
              <a:ext uri="{FF2B5EF4-FFF2-40B4-BE49-F238E27FC236}">
                <a16:creationId xmlns:a16="http://schemas.microsoft.com/office/drawing/2014/main" id="{0ADAA733-D174-49E2-A53C-830E1E7EB64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223718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99044-4DEA-29C3-9A37-E7A0B22F3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>
            <a:extLst>
              <a:ext uri="{FF2B5EF4-FFF2-40B4-BE49-F238E27FC236}">
                <a16:creationId xmlns:a16="http://schemas.microsoft.com/office/drawing/2014/main" id="{3A5FFE2D-E1E6-F89F-4F45-FC74BDE1A8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>
            <a:extLst>
              <a:ext uri="{FF2B5EF4-FFF2-40B4-BE49-F238E27FC236}">
                <a16:creationId xmlns:a16="http://schemas.microsoft.com/office/drawing/2014/main" id="{34E1F2B2-FFED-C877-E58C-DD6BA3E93B1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8255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ABC17-B156-75C5-742E-5339CE627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>
            <a:extLst>
              <a:ext uri="{FF2B5EF4-FFF2-40B4-BE49-F238E27FC236}">
                <a16:creationId xmlns:a16="http://schemas.microsoft.com/office/drawing/2014/main" id="{B2B7E96F-CC06-15E9-96B3-F53BB31D7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id="{66788EBF-78B1-E928-6823-4F8586B84DE8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>
            <a:extLst>
              <a:ext uri="{FF2B5EF4-FFF2-40B4-BE49-F238E27FC236}">
                <a16:creationId xmlns:a16="http://schemas.microsoft.com/office/drawing/2014/main" id="{CDCCBECD-4AB5-367D-952F-E57FC18A2C97}"/>
              </a:ext>
            </a:extLst>
          </p:cNvPr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谁能拦阻神呢！</a:t>
            </a:r>
          </a:p>
        </p:txBody>
      </p:sp>
      <p:sp>
        <p:nvSpPr>
          <p:cNvPr id="97" name="Inhaltsplatzhalter 2">
            <a:extLst>
              <a:ext uri="{FF2B5EF4-FFF2-40B4-BE49-F238E27FC236}">
                <a16:creationId xmlns:a16="http://schemas.microsoft.com/office/drawing/2014/main" id="{4937CD6F-3942-97AC-8B1D-17BF84F18A3C}"/>
              </a:ext>
            </a:extLst>
          </p:cNvPr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经文：徒11:1-18；启21:1-6；约13:31-35	</a:t>
            </a:r>
          </a:p>
        </p:txBody>
      </p:sp>
    </p:spTree>
    <p:extLst>
      <p:ext uri="{BB962C8B-B14F-4D97-AF65-F5344CB8AC3E}">
        <p14:creationId xmlns:p14="http://schemas.microsoft.com/office/powerpoint/2010/main" val="247129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8448F-BF38-19CB-87C5-000961A11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>
            <a:extLst>
              <a:ext uri="{FF2B5EF4-FFF2-40B4-BE49-F238E27FC236}">
                <a16:creationId xmlns:a16="http://schemas.microsoft.com/office/drawing/2014/main" id="{597E8087-732F-3BC3-63CB-89D619353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>
            <a:extLst>
              <a:ext uri="{FF2B5EF4-FFF2-40B4-BE49-F238E27FC236}">
                <a16:creationId xmlns:a16="http://schemas.microsoft.com/office/drawing/2014/main" id="{D04FBC58-B815-0086-8809-B1FB8D65E0EF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51" name="Inhaltsplatzhalter 2">
            <a:extLst>
              <a:ext uri="{FF2B5EF4-FFF2-40B4-BE49-F238E27FC236}">
                <a16:creationId xmlns:a16="http://schemas.microsoft.com/office/drawing/2014/main" id="{80074EC4-25F2-1363-2615-87FAC7B1C586}"/>
              </a:ext>
            </a:extLst>
          </p:cNvPr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争辩的原因是彼得作为教会的首领，进到未受割礼之人的家里一同吃饭。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彼得作为犹太人，从小都遵从犹太人的规距，他也不接受的，但却借异象，向彼得说话。</a:t>
            </a:r>
          </a:p>
        </p:txBody>
      </p:sp>
    </p:spTree>
    <p:extLst>
      <p:ext uri="{BB962C8B-B14F-4D97-AF65-F5344CB8AC3E}">
        <p14:creationId xmlns:p14="http://schemas.microsoft.com/office/powerpoint/2010/main" val="123010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703E0-1E61-2079-FF56-193E3AEA7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>
            <a:extLst>
              <a:ext uri="{FF2B5EF4-FFF2-40B4-BE49-F238E27FC236}">
                <a16:creationId xmlns:a16="http://schemas.microsoft.com/office/drawing/2014/main" id="{2C0E6BBB-F62B-1BAD-7284-419DC564B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>
            <a:extLst>
              <a:ext uri="{FF2B5EF4-FFF2-40B4-BE49-F238E27FC236}">
                <a16:creationId xmlns:a16="http://schemas.microsoft.com/office/drawing/2014/main" id="{E7187562-B326-5A90-BC9C-E3D4378F63B6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57" name="Inhaltsplatzhalter 2">
            <a:extLst>
              <a:ext uri="{FF2B5EF4-FFF2-40B4-BE49-F238E27FC236}">
                <a16:creationId xmlns:a16="http://schemas.microsoft.com/office/drawing/2014/main" id="{F548B5C6-0394-2C12-0022-FDAD7FB0A07C}"/>
              </a:ext>
            </a:extLst>
          </p:cNvPr>
          <p:cNvSpPr txBox="1"/>
          <p:nvPr/>
        </p:nvSpPr>
        <p:spPr>
          <a:xfrm>
            <a:off x="379101" y="1415846"/>
            <a:ext cx="8385798" cy="517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661736" lvl="1" indent="-280736" defTabSz="914400">
              <a:spcBef>
                <a:spcPts val="1200"/>
              </a:spcBef>
              <a:buSzPct val="100000"/>
              <a:buChar char="•"/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徒11:5-10，「 11:5 我在约帕城里祷告的时候，魂游象外，看见异象，有一物降下，好像一块大布，系着四角，从天缒下，直来到我跟前。11:6 我定睛观看，见内中有地上四足的牲畜和野兽、昆虫，并天上的飞鸟。11:7 我且听见有声音向我说：彼得，起来，宰了吃！11:8 我说：主啊，这是不可的！凡俗而不洁净的物从来没有入过我的口。11:9 第二次，有声音从天上说：神所洁净的，你不可当作俗物。11:10 这样一连三次，就都收回天上去了。」</a:t>
            </a:r>
          </a:p>
        </p:txBody>
      </p:sp>
    </p:spTree>
    <p:extLst>
      <p:ext uri="{BB962C8B-B14F-4D97-AF65-F5344CB8AC3E}">
        <p14:creationId xmlns:p14="http://schemas.microsoft.com/office/powerpoint/2010/main" val="3890776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6FACB-730C-4087-E09B-815E7A9F0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>
            <a:extLst>
              <a:ext uri="{FF2B5EF4-FFF2-40B4-BE49-F238E27FC236}">
                <a16:creationId xmlns:a16="http://schemas.microsoft.com/office/drawing/2014/main" id="{6890EAF2-C27D-CE71-D4AD-A1F22EFE1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>
            <a:extLst>
              <a:ext uri="{FF2B5EF4-FFF2-40B4-BE49-F238E27FC236}">
                <a16:creationId xmlns:a16="http://schemas.microsoft.com/office/drawing/2014/main" id="{192E2B40-16A3-574B-F875-D45AA0318D71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63" name="Inhaltsplatzhalter 2">
            <a:extLst>
              <a:ext uri="{FF2B5EF4-FFF2-40B4-BE49-F238E27FC236}">
                <a16:creationId xmlns:a16="http://schemas.microsoft.com/office/drawing/2014/main" id="{24E1FC79-85CB-DFAA-4E46-CB2E7230F5F2}"/>
              </a:ext>
            </a:extLst>
          </p:cNvPr>
          <p:cNvSpPr txBox="1"/>
          <p:nvPr/>
        </p:nvSpPr>
        <p:spPr>
          <a:xfrm>
            <a:off x="379101" y="1415846"/>
            <a:ext cx="8385798" cy="517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661736" lvl="1" indent="-280736" defTabSz="914400">
              <a:spcBef>
                <a:spcPts val="1200"/>
              </a:spcBef>
              <a:buSzPct val="100000"/>
              <a:buChar char="•"/>
              <a:defRPr sz="2800">
                <a:latin typeface="SimHei"/>
                <a:ea typeface="SimHei"/>
                <a:cs typeface="SimHei"/>
                <a:sym typeface="SimHei"/>
              </a:defRPr>
            </a:pPr>
            <a:r>
              <a:t>徒11:11-15，「11:11 正当那时，有三个人站在我们所住的房门前，是从该撒利亚差来见我的。11:12 圣灵吩咐我和他们同去，不要疑惑。（或作：不要分别等类）。同着我去的，还有这六位弟兄；我们都进了那人的家，11:13 那人就告诉我们，他如何看见一位天使，站在他屋里，说：你打发人往约帕去，请那称呼彼得的西门来；11:14 他有话告诉你，可以叫你和你的全家得救。11:15 我一开讲，圣灵便降在他们身上，正像当初降在我们身上一样。」</a:t>
            </a:r>
          </a:p>
        </p:txBody>
      </p:sp>
    </p:spTree>
    <p:extLst>
      <p:ext uri="{BB962C8B-B14F-4D97-AF65-F5344CB8AC3E}">
        <p14:creationId xmlns:p14="http://schemas.microsoft.com/office/powerpoint/2010/main" val="444300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DF027-FC72-184D-990B-D68142E73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>
            <a:extLst>
              <a:ext uri="{FF2B5EF4-FFF2-40B4-BE49-F238E27FC236}">
                <a16:creationId xmlns:a16="http://schemas.microsoft.com/office/drawing/2014/main" id="{CBCA74E4-014B-6A5D-CFEC-C113F3C17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>
            <a:extLst>
              <a:ext uri="{FF2B5EF4-FFF2-40B4-BE49-F238E27FC236}">
                <a16:creationId xmlns:a16="http://schemas.microsoft.com/office/drawing/2014/main" id="{2FA3ADEF-1F23-169D-EB81-B4587C73A53E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69" name="Inhaltsplatzhalter 2">
            <a:extLst>
              <a:ext uri="{FF2B5EF4-FFF2-40B4-BE49-F238E27FC236}">
                <a16:creationId xmlns:a16="http://schemas.microsoft.com/office/drawing/2014/main" id="{5A1536A4-394C-DDBA-EFF4-B7FFB31613FE}"/>
              </a:ext>
            </a:extLst>
          </p:cNvPr>
          <p:cNvSpPr txBox="1"/>
          <p:nvPr/>
        </p:nvSpPr>
        <p:spPr>
          <a:xfrm>
            <a:off x="379101" y="1415846"/>
            <a:ext cx="8385798" cy="553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彼得明白过来，也想起主耶稣的话。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在11:16，「11:16 我就想起主的话说：约翰是用水施洗，但你们要受圣灵的洗。」（徒1:5）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在10:47-48，「47于是彼得说：『这些人既受了圣灵，与我们一样，谁能禁止用水给他们施洗呢？』48就吩咐奉耶稣基督的名给他们施洗。他们又请彼得住了几天。」</a:t>
            </a:r>
          </a:p>
        </p:txBody>
      </p:sp>
    </p:spTree>
    <p:extLst>
      <p:ext uri="{BB962C8B-B14F-4D97-AF65-F5344CB8AC3E}">
        <p14:creationId xmlns:p14="http://schemas.microsoft.com/office/powerpoint/2010/main" val="183604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F5A5C-96B9-E007-7376-050A3358B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>
            <a:extLst>
              <a:ext uri="{FF2B5EF4-FFF2-40B4-BE49-F238E27FC236}">
                <a16:creationId xmlns:a16="http://schemas.microsoft.com/office/drawing/2014/main" id="{F691BC23-65C8-E954-892A-7422BAE2A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>
            <a:extLst>
              <a:ext uri="{FF2B5EF4-FFF2-40B4-BE49-F238E27FC236}">
                <a16:creationId xmlns:a16="http://schemas.microsoft.com/office/drawing/2014/main" id="{D8F25B2C-9D53-103A-110E-AC935A8467A1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75" name="Inhaltsplatzhalter 2">
            <a:extLst>
              <a:ext uri="{FF2B5EF4-FFF2-40B4-BE49-F238E27FC236}">
                <a16:creationId xmlns:a16="http://schemas.microsoft.com/office/drawing/2014/main" id="{0AAB50C5-9FEF-F3CB-86EA-45D6403E9B48}"/>
              </a:ext>
            </a:extLst>
          </p:cNvPr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众人看见是圣灵的作为，便暂时放下争辩。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在「11:17 神既然给他们恩赐，像在我们信主耶稣基督的时候给了我们一样；我是谁，能拦阻神呢！11:18 众人听见这话，就不言语了，只归荣耀与神，说：这样看来，神也赐恩给外邦人，叫他们悔改得生命了。」</a:t>
            </a:r>
          </a:p>
        </p:txBody>
      </p:sp>
    </p:spTree>
    <p:extLst>
      <p:ext uri="{BB962C8B-B14F-4D97-AF65-F5344CB8AC3E}">
        <p14:creationId xmlns:p14="http://schemas.microsoft.com/office/powerpoint/2010/main" val="237215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B0DD7-2133-4BE6-372F-1AE2BBC55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>
            <a:extLst>
              <a:ext uri="{FF2B5EF4-FFF2-40B4-BE49-F238E27FC236}">
                <a16:creationId xmlns:a16="http://schemas.microsoft.com/office/drawing/2014/main" id="{E99D5D29-0899-CD83-CF3D-DE40B1F46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>
            <a:extLst>
              <a:ext uri="{FF2B5EF4-FFF2-40B4-BE49-F238E27FC236}">
                <a16:creationId xmlns:a16="http://schemas.microsoft.com/office/drawing/2014/main" id="{96A55576-835B-0B96-9FC4-844985C4FC2E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81" name="Inhaltsplatzhalter 2">
            <a:extLst>
              <a:ext uri="{FF2B5EF4-FFF2-40B4-BE49-F238E27FC236}">
                <a16:creationId xmlns:a16="http://schemas.microsoft.com/office/drawing/2014/main" id="{2CA615DA-2ACC-EBC3-4AD8-87EFB6DAE9A6}"/>
              </a:ext>
            </a:extLst>
          </p:cNvPr>
          <p:cNvSpPr txBox="1"/>
          <p:nvPr/>
        </p:nvSpPr>
        <p:spPr>
          <a:xfrm>
            <a:off x="379101" y="1415846"/>
            <a:ext cx="8385798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在之后，徒15，犹太人仍是反对保罗和提摩太传福音给外邦人，结果是这些犹太人的信徒，最终，能够接受外邦人不需受割礼也能得救。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到了加拉太书 2:11-13，保罗指出彼得也要屈服在犹太派门徒的压力之下，原先和外邦人一起用饭，但雅各等人一到，便和外邦人隔开了，被保罗骂了一顿。</a:t>
            </a:r>
          </a:p>
        </p:txBody>
      </p:sp>
    </p:spTree>
    <p:extLst>
      <p:ext uri="{BB962C8B-B14F-4D97-AF65-F5344CB8AC3E}">
        <p14:creationId xmlns:p14="http://schemas.microsoft.com/office/powerpoint/2010/main" val="1582415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07BEB-57DB-05D6-E3A7-7E7F434C5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>
            <a:extLst>
              <a:ext uri="{FF2B5EF4-FFF2-40B4-BE49-F238E27FC236}">
                <a16:creationId xmlns:a16="http://schemas.microsoft.com/office/drawing/2014/main" id="{058F9CCD-5A24-EA7D-E918-FAA98A526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>
            <a:extLst>
              <a:ext uri="{FF2B5EF4-FFF2-40B4-BE49-F238E27FC236}">
                <a16:creationId xmlns:a16="http://schemas.microsoft.com/office/drawing/2014/main" id="{CFF38BE8-1009-6C3F-BC9E-CFE929DFBEAC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87" name="Inhaltsplatzhalter 2">
            <a:extLst>
              <a:ext uri="{FF2B5EF4-FFF2-40B4-BE49-F238E27FC236}">
                <a16:creationId xmlns:a16="http://schemas.microsoft.com/office/drawing/2014/main" id="{E9850E67-6A9A-B544-C907-E253C5C653ED}"/>
              </a:ext>
            </a:extLst>
          </p:cNvPr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耶路撒冷教会虽然能够接纳外邦信徒，但却谈不上积极向外邦人传福音。</a:t>
            </a:r>
          </a:p>
        </p:txBody>
      </p:sp>
    </p:spTree>
    <p:extLst>
      <p:ext uri="{BB962C8B-B14F-4D97-AF65-F5344CB8AC3E}">
        <p14:creationId xmlns:p14="http://schemas.microsoft.com/office/powerpoint/2010/main" val="3956924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9ACBD-4EC5-647F-FF9A-41F333157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>
            <a:extLst>
              <a:ext uri="{FF2B5EF4-FFF2-40B4-BE49-F238E27FC236}">
                <a16:creationId xmlns:a16="http://schemas.microsoft.com/office/drawing/2014/main" id="{5D90D90A-A214-E647-AFB6-1765B8BED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>
            <a:extLst>
              <a:ext uri="{FF2B5EF4-FFF2-40B4-BE49-F238E27FC236}">
                <a16:creationId xmlns:a16="http://schemas.microsoft.com/office/drawing/2014/main" id="{1CB108B5-2D1B-3DE5-FED0-99FD2126284A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93" name="Inhaltsplatzhalter 2">
            <a:extLst>
              <a:ext uri="{FF2B5EF4-FFF2-40B4-BE49-F238E27FC236}">
                <a16:creationId xmlns:a16="http://schemas.microsoft.com/office/drawing/2014/main" id="{3BE8D113-B6DD-A3F9-FBDF-5288E9DA3E8A}"/>
              </a:ext>
            </a:extLst>
          </p:cNvPr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华人的福音工作仍未做完，怎会有时间关心到其他民族的福音需要？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德国华人教会，仍是宣教工场，怎有能力去回应普世的宣教需要？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我们文化和他们距离这么远，怎能够向他们传福音？</a:t>
            </a:r>
          </a:p>
        </p:txBody>
      </p:sp>
    </p:spTree>
    <p:extLst>
      <p:ext uri="{BB962C8B-B14F-4D97-AF65-F5344CB8AC3E}">
        <p14:creationId xmlns:p14="http://schemas.microsoft.com/office/powerpoint/2010/main" val="3331289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33C20-2936-4ED6-8F2A-6F846E178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>
            <a:extLst>
              <a:ext uri="{FF2B5EF4-FFF2-40B4-BE49-F238E27FC236}">
                <a16:creationId xmlns:a16="http://schemas.microsoft.com/office/drawing/2014/main" id="{7832EE82-B8DB-D64B-3265-EAA5A6354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>
            <a:extLst>
              <a:ext uri="{FF2B5EF4-FFF2-40B4-BE49-F238E27FC236}">
                <a16:creationId xmlns:a16="http://schemas.microsoft.com/office/drawing/2014/main" id="{559DC488-1215-90EF-C9DC-5229DF23E78F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“全⼈福⾳” </a:t>
            </a:r>
          </a:p>
        </p:txBody>
      </p:sp>
      <p:sp>
        <p:nvSpPr>
          <p:cNvPr id="199" name="Inhaltsplatzhalter 2">
            <a:extLst>
              <a:ext uri="{FF2B5EF4-FFF2-40B4-BE49-F238E27FC236}">
                <a16:creationId xmlns:a16="http://schemas.microsoft.com/office/drawing/2014/main" id="{39B6D8AF-F55A-938A-7781-A624207CBDA5}"/>
              </a:ext>
            </a:extLst>
          </p:cNvPr>
          <p:cNvSpPr txBox="1"/>
          <p:nvPr/>
        </p:nvSpPr>
        <p:spPr>
          <a:xfrm>
            <a:off x="379101" y="1415846"/>
            <a:ext cx="8385798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年宣教月的主题，便以「愿祢的国降临」作为主题，带领⼤家⼀起认识福⾳⼯场的社会情况和需要，让福⾳不只改变⼀个⼈，也透过信徒在实际⾏动上分享和传讲基督教价值，对社会产⽣影响⼒。让我们体验”全⼈福⾳”所带来的改变，实践神的国降临。</a:t>
            </a:r>
          </a:p>
        </p:txBody>
      </p:sp>
    </p:spTree>
    <p:extLst>
      <p:ext uri="{BB962C8B-B14F-4D97-AF65-F5344CB8AC3E}">
        <p14:creationId xmlns:p14="http://schemas.microsoft.com/office/powerpoint/2010/main" val="1625795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3F015-C6BA-563E-D820-EFC737667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>
            <a:extLst>
              <a:ext uri="{FF2B5EF4-FFF2-40B4-BE49-F238E27FC236}">
                <a16:creationId xmlns:a16="http://schemas.microsoft.com/office/drawing/2014/main" id="{8EA0666E-9048-7058-A7DD-F3ECE3694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>
            <a:extLst>
              <a:ext uri="{FF2B5EF4-FFF2-40B4-BE49-F238E27FC236}">
                <a16:creationId xmlns:a16="http://schemas.microsoft.com/office/drawing/2014/main" id="{0B65F789-2C91-A0C2-27E7-CF2A3E8BC2A9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“全⼈福⾳” </a:t>
            </a:r>
          </a:p>
        </p:txBody>
      </p:sp>
      <p:sp>
        <p:nvSpPr>
          <p:cNvPr id="205" name="Inhaltsplatzhalter 2">
            <a:extLst>
              <a:ext uri="{FF2B5EF4-FFF2-40B4-BE49-F238E27FC236}">
                <a16:creationId xmlns:a16="http://schemas.microsoft.com/office/drawing/2014/main" id="{C15002AA-4F29-7C2A-1691-E4EC139448A7}"/>
              </a:ext>
            </a:extLst>
          </p:cNvPr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营商宣教Business as mission(BAM)，加上micro finance 小额贷款方式。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授人以鱼不如授人以渔。                         透过去帮助合作伙伴创业，鼓励他们以营商方式来支持事工。</a:t>
            </a:r>
          </a:p>
        </p:txBody>
      </p:sp>
    </p:spTree>
    <p:extLst>
      <p:ext uri="{BB962C8B-B14F-4D97-AF65-F5344CB8AC3E}">
        <p14:creationId xmlns:p14="http://schemas.microsoft.com/office/powerpoint/2010/main" val="146164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DAFD4-6B13-C530-CA51-250269D08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>
            <a:extLst>
              <a:ext uri="{FF2B5EF4-FFF2-40B4-BE49-F238E27FC236}">
                <a16:creationId xmlns:a16="http://schemas.microsoft.com/office/drawing/2014/main" id="{0A2C3D45-3EA4-7749-AC34-031C0D1A0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>
            <a:extLst>
              <a:ext uri="{FF2B5EF4-FFF2-40B4-BE49-F238E27FC236}">
                <a16:creationId xmlns:a16="http://schemas.microsoft.com/office/drawing/2014/main" id="{056D96EE-F8ED-1C56-2B01-75A0280D51DD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>
            <a:extLst>
              <a:ext uri="{FF2B5EF4-FFF2-40B4-BE49-F238E27FC236}">
                <a16:creationId xmlns:a16="http://schemas.microsoft.com/office/drawing/2014/main" id="{0E1622AB-F069-EC12-106F-8BBE61B80884}"/>
              </a:ext>
            </a:extLst>
          </p:cNvPr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让我们彼此问安。</a:t>
            </a:r>
          </a:p>
        </p:txBody>
      </p:sp>
    </p:spTree>
    <p:extLst>
      <p:ext uri="{BB962C8B-B14F-4D97-AF65-F5344CB8AC3E}">
        <p14:creationId xmlns:p14="http://schemas.microsoft.com/office/powerpoint/2010/main" val="3921524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B117C-B6F0-25DD-5603-60D8CD640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>
            <a:extLst>
              <a:ext uri="{FF2B5EF4-FFF2-40B4-BE49-F238E27FC236}">
                <a16:creationId xmlns:a16="http://schemas.microsoft.com/office/drawing/2014/main" id="{D05E2B3C-D515-3F55-C5A0-3E1B43BA2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>
            <a:extLst>
              <a:ext uri="{FF2B5EF4-FFF2-40B4-BE49-F238E27FC236}">
                <a16:creationId xmlns:a16="http://schemas.microsoft.com/office/drawing/2014/main" id="{E43FECD2-9DA5-C62C-119F-A77109E000E8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“全⼈福⾳” </a:t>
            </a:r>
          </a:p>
        </p:txBody>
      </p:sp>
      <p:sp>
        <p:nvSpPr>
          <p:cNvPr id="211" name="Inhaltsplatzhalter 2">
            <a:extLst>
              <a:ext uri="{FF2B5EF4-FFF2-40B4-BE49-F238E27FC236}">
                <a16:creationId xmlns:a16="http://schemas.microsoft.com/office/drawing/2014/main" id="{A1113B01-89B6-A7BA-E293-BA6601705D72}"/>
              </a:ext>
            </a:extLst>
          </p:cNvPr>
          <p:cNvSpPr txBox="1"/>
          <p:nvPr/>
        </p:nvSpPr>
        <p:spPr>
          <a:xfrm>
            <a:off x="379101" y="1415846"/>
            <a:ext cx="8385798" cy="519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681789" lvl="1" indent="-300789" defTabSz="914400">
              <a:spcBef>
                <a:spcPts val="1200"/>
              </a:spcBef>
              <a:buSzPct val="100000"/>
              <a:buChar char="•"/>
              <a:defRPr sz="3000">
                <a:latin typeface="SimHei"/>
                <a:ea typeface="SimHei"/>
                <a:cs typeface="SimHei"/>
                <a:sym typeface="SimHei"/>
              </a:defRPr>
            </a:pPr>
            <a:r>
              <a:t>我们看到福音工作，不单是在信仰层面，也实在改变了人的生活，生命得以转变。</a:t>
            </a:r>
          </a:p>
          <a:p>
            <a:pPr marL="681789" lvl="1" indent="-300789" defTabSz="914400">
              <a:spcBef>
                <a:spcPts val="1200"/>
              </a:spcBef>
              <a:buSzPct val="100000"/>
              <a:buChar char="•"/>
              <a:defRPr sz="3000">
                <a:latin typeface="SimHei"/>
                <a:ea typeface="SimHei"/>
                <a:cs typeface="SimHei"/>
                <a:sym typeface="SimHei"/>
              </a:defRPr>
            </a:pPr>
            <a:r>
              <a:t>基督教信仰，不是单求个人的事，我们首先求的是要荣耀神的名，神国的降临，神的旨意行在地上，我们不单祈求，也借自己的生命，将所祈求的，神的国在世上实现出来。</a:t>
            </a:r>
          </a:p>
          <a:p>
            <a:pPr marL="681789" lvl="1" indent="-300789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sz="3000"/>
              <a:t>我们不是单求自己的事，也求别人的事，看到别人的需要，起来回应，这样的基督徒生命，才真正见证信仰的真实。</a:t>
            </a:r>
          </a:p>
        </p:txBody>
      </p:sp>
    </p:spTree>
    <p:extLst>
      <p:ext uri="{BB962C8B-B14F-4D97-AF65-F5344CB8AC3E}">
        <p14:creationId xmlns:p14="http://schemas.microsoft.com/office/powerpoint/2010/main" val="3994244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1043C-0DAF-7C6A-1D8B-8C9BF9E07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>
            <a:extLst>
              <a:ext uri="{FF2B5EF4-FFF2-40B4-BE49-F238E27FC236}">
                <a16:creationId xmlns:a16="http://schemas.microsoft.com/office/drawing/2014/main" id="{DD0F9F1B-126C-9765-DB62-AF6CC6623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>
            <a:extLst>
              <a:ext uri="{FF2B5EF4-FFF2-40B4-BE49-F238E27FC236}">
                <a16:creationId xmlns:a16="http://schemas.microsoft.com/office/drawing/2014/main" id="{ECC6EADE-F88B-1B2B-A681-0013328CCD4A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“全⼈福⾳” </a:t>
            </a:r>
          </a:p>
        </p:txBody>
      </p:sp>
      <p:sp>
        <p:nvSpPr>
          <p:cNvPr id="217" name="Inhaltsplatzhalter 2">
            <a:extLst>
              <a:ext uri="{FF2B5EF4-FFF2-40B4-BE49-F238E27FC236}">
                <a16:creationId xmlns:a16="http://schemas.microsoft.com/office/drawing/2014/main" id="{C3FACE03-67F2-5188-B96A-F5F6138D76F9}"/>
              </a:ext>
            </a:extLst>
          </p:cNvPr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这是  “全人的福音” 的例子之一⋯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我们看到神怎样借着教会，改变社会，带来全人的福音，将神的国临到地上。</a:t>
            </a:r>
          </a:p>
        </p:txBody>
      </p:sp>
    </p:spTree>
    <p:extLst>
      <p:ext uri="{BB962C8B-B14F-4D97-AF65-F5344CB8AC3E}">
        <p14:creationId xmlns:p14="http://schemas.microsoft.com/office/powerpoint/2010/main" val="2680496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C028F-8B09-F87E-88D7-63C471413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>
            <a:extLst>
              <a:ext uri="{FF2B5EF4-FFF2-40B4-BE49-F238E27FC236}">
                <a16:creationId xmlns:a16="http://schemas.microsoft.com/office/drawing/2014/main" id="{5168295D-3857-7C2C-8B70-4EC1DED92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>
            <a:extLst>
              <a:ext uri="{FF2B5EF4-FFF2-40B4-BE49-F238E27FC236}">
                <a16:creationId xmlns:a16="http://schemas.microsoft.com/office/drawing/2014/main" id="{7F0D3D51-C996-631E-F485-AC3B64937A8F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总结</a:t>
            </a:r>
          </a:p>
        </p:txBody>
      </p:sp>
      <p:sp>
        <p:nvSpPr>
          <p:cNvPr id="223" name="Inhaltsplatzhalter 2">
            <a:extLst>
              <a:ext uri="{FF2B5EF4-FFF2-40B4-BE49-F238E27FC236}">
                <a16:creationId xmlns:a16="http://schemas.microsoft.com/office/drawing/2014/main" id="{80B93C44-A969-2349-D266-F156A87A3BFB}"/>
              </a:ext>
            </a:extLst>
          </p:cNvPr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这次讲道会以使徒行传为主，主要是福音工作的开展，但同时福音「工作」，免不了也有争议，在顺服神的带领的同时，也考验着弟兄姐妹彼此相爱的心 。</a:t>
            </a:r>
          </a:p>
        </p:txBody>
      </p:sp>
    </p:spTree>
    <p:extLst>
      <p:ext uri="{BB962C8B-B14F-4D97-AF65-F5344CB8AC3E}">
        <p14:creationId xmlns:p14="http://schemas.microsoft.com/office/powerpoint/2010/main" val="2357907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4921E-A3F9-F8A5-2C33-E7B062A16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>
            <a:extLst>
              <a:ext uri="{FF2B5EF4-FFF2-40B4-BE49-F238E27FC236}">
                <a16:creationId xmlns:a16="http://schemas.microsoft.com/office/drawing/2014/main" id="{57102378-7A90-27F1-BAE2-65C29239A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>
            <a:extLst>
              <a:ext uri="{FF2B5EF4-FFF2-40B4-BE49-F238E27FC236}">
                <a16:creationId xmlns:a16="http://schemas.microsoft.com/office/drawing/2014/main" id="{53B1C35A-1BCD-BEFE-E5E6-8A246DDAB485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 总结</a:t>
            </a:r>
          </a:p>
        </p:txBody>
      </p:sp>
      <p:sp>
        <p:nvSpPr>
          <p:cNvPr id="229" name="Inhaltsplatzhalter 2">
            <a:extLst>
              <a:ext uri="{FF2B5EF4-FFF2-40B4-BE49-F238E27FC236}">
                <a16:creationId xmlns:a16="http://schemas.microsoft.com/office/drawing/2014/main" id="{E168BDCB-764F-FE7E-147F-185BEC5F199C}"/>
              </a:ext>
            </a:extLst>
          </p:cNvPr>
          <p:cNvSpPr txBox="1"/>
          <p:nvPr/>
        </p:nvSpPr>
        <p:spPr>
          <a:xfrm>
            <a:off x="379101" y="1415846"/>
            <a:ext cx="83857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耶稣基督向门徒说：「13:34 我赐给你们一条新命令，乃是叫你们彼此相爱；我怎样爱你们，你们也要怎样相爱。13:35 你们若有彼此相爱的心，众人因此就认出你们是我的门徒了。」</a:t>
            </a:r>
          </a:p>
        </p:txBody>
      </p:sp>
    </p:spTree>
    <p:extLst>
      <p:ext uri="{BB962C8B-B14F-4D97-AF65-F5344CB8AC3E}">
        <p14:creationId xmlns:p14="http://schemas.microsoft.com/office/powerpoint/2010/main" val="262548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260A4-92B2-A3D2-243B-E2C109C28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>
            <a:extLst>
              <a:ext uri="{FF2B5EF4-FFF2-40B4-BE49-F238E27FC236}">
                <a16:creationId xmlns:a16="http://schemas.microsoft.com/office/drawing/2014/main" id="{F45345C3-FABA-0843-E4A4-59E737A72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>
            <a:extLst>
              <a:ext uri="{FF2B5EF4-FFF2-40B4-BE49-F238E27FC236}">
                <a16:creationId xmlns:a16="http://schemas.microsoft.com/office/drawing/2014/main" id="{A1C1CB86-871C-FD65-1F6E-B4952A241151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9" name="Inhaltsplatzhalter 2">
            <a:extLst>
              <a:ext uri="{FF2B5EF4-FFF2-40B4-BE49-F238E27FC236}">
                <a16:creationId xmlns:a16="http://schemas.microsoft.com/office/drawing/2014/main" id="{9F1ADE1B-66FF-66AF-6367-713932C60218}"/>
              </a:ext>
            </a:extLst>
          </p:cNvPr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3月2日登山变像主日提到「神国的降临」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主祷文「我们在天上的父，愿人都尊祢的名为圣，愿祢的国降临，愿祢的旨意行在地上⋯ 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今年宣教月的主题「愿祢的国降临」</a:t>
            </a:r>
          </a:p>
        </p:txBody>
      </p:sp>
    </p:spTree>
    <p:extLst>
      <p:ext uri="{BB962C8B-B14F-4D97-AF65-F5344CB8AC3E}">
        <p14:creationId xmlns:p14="http://schemas.microsoft.com/office/powerpoint/2010/main" val="353692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905C2-0B20-D97D-F676-09A86FA92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>
            <a:extLst>
              <a:ext uri="{FF2B5EF4-FFF2-40B4-BE49-F238E27FC236}">
                <a16:creationId xmlns:a16="http://schemas.microsoft.com/office/drawing/2014/main" id="{3EBFF47E-A8F4-FDDD-3219-60AEAE5E6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>
            <a:extLst>
              <a:ext uri="{FF2B5EF4-FFF2-40B4-BE49-F238E27FC236}">
                <a16:creationId xmlns:a16="http://schemas.microsoft.com/office/drawing/2014/main" id="{2E69F4B7-1D5F-6554-16C0-F164B0B52944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15" name="Inhaltsplatzhalter 2">
            <a:extLst>
              <a:ext uri="{FF2B5EF4-FFF2-40B4-BE49-F238E27FC236}">
                <a16:creationId xmlns:a16="http://schemas.microsoft.com/office/drawing/2014/main" id="{119A0DF7-D3C5-CD7B-F8B4-3F962D422542}"/>
              </a:ext>
            </a:extLst>
          </p:cNvPr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今年宣教月的主题「愿祢的国降临」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带领⼤家⼀起认识福⾳⼯场的社会情况和需要，让福⾳不只改变⼀个⼈，也透过信徒在实际⾏动上分享和传讲基督教价值，对社会产⽣影响⼒。让我们体验”全⼈福⾳”所带来的改变，实践神的国降临。</a:t>
            </a:r>
          </a:p>
        </p:txBody>
      </p:sp>
    </p:spTree>
    <p:extLst>
      <p:ext uri="{BB962C8B-B14F-4D97-AF65-F5344CB8AC3E}">
        <p14:creationId xmlns:p14="http://schemas.microsoft.com/office/powerpoint/2010/main" val="418209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5D9C9-EFD7-67CA-6B76-7EB16CF00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>
            <a:extLst>
              <a:ext uri="{FF2B5EF4-FFF2-40B4-BE49-F238E27FC236}">
                <a16:creationId xmlns:a16="http://schemas.microsoft.com/office/drawing/2014/main" id="{00AF3576-0373-C06D-477C-568B7226C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>
            <a:extLst>
              <a:ext uri="{FF2B5EF4-FFF2-40B4-BE49-F238E27FC236}">
                <a16:creationId xmlns:a16="http://schemas.microsoft.com/office/drawing/2014/main" id="{18C0471E-AA4D-ED8F-FB74-01A215FD1148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21" name="Inhaltsplatzhalter 2">
            <a:extLst>
              <a:ext uri="{FF2B5EF4-FFF2-40B4-BE49-F238E27FC236}">
                <a16:creationId xmlns:a16="http://schemas.microsoft.com/office/drawing/2014/main" id="{5DA3A82C-A0C8-D8C0-E38B-11F8BCBE0FCB}"/>
              </a:ext>
            </a:extLst>
          </p:cNvPr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这个月的活动安排如下：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- 在各⼩组会安排主题活动 （徒步祷告）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- ⼉童主⽇学会安排主题活动（11/5配合宣教月，故事是耶稣升天前吩咐给门徒的大使命，我们可以怎样将耶稣的爱告诉更多的人？圣经动画：升上云霄手工： 爱心折纸）</a:t>
            </a:r>
          </a:p>
        </p:txBody>
      </p:sp>
    </p:spTree>
    <p:extLst>
      <p:ext uri="{BB962C8B-B14F-4D97-AF65-F5344CB8AC3E}">
        <p14:creationId xmlns:p14="http://schemas.microsoft.com/office/powerpoint/2010/main" val="90492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D5FFA-8270-51A6-4F00-11AA6497B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>
            <a:extLst>
              <a:ext uri="{FF2B5EF4-FFF2-40B4-BE49-F238E27FC236}">
                <a16:creationId xmlns:a16="http://schemas.microsoft.com/office/drawing/2014/main" id="{2C737D84-C1BA-0E49-4EA4-D8F591777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>
            <a:extLst>
              <a:ext uri="{FF2B5EF4-FFF2-40B4-BE49-F238E27FC236}">
                <a16:creationId xmlns:a16="http://schemas.microsoft.com/office/drawing/2014/main" id="{62B57BB6-6FA6-4C43-F826-42C4474DEA23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27" name="Inhaltsplatzhalter 2">
            <a:extLst>
              <a:ext uri="{FF2B5EF4-FFF2-40B4-BE49-F238E27FC236}">
                <a16:creationId xmlns:a16="http://schemas.microsoft.com/office/drawing/2014/main" id="{48D28871-A01A-1489-0603-E94953B059B1}"/>
              </a:ext>
            </a:extLst>
          </p:cNvPr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这个月的活动安排如下：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-福音站： 5⽉10⽇周六，下午2：00−4：00在Wilhelm Kaisen(在猪街的附近）有福⾳站派发单张及传福⾳活动</a:t>
            </a:r>
          </a:p>
        </p:txBody>
      </p:sp>
    </p:spTree>
    <p:extLst>
      <p:ext uri="{BB962C8B-B14F-4D97-AF65-F5344CB8AC3E}">
        <p14:creationId xmlns:p14="http://schemas.microsoft.com/office/powerpoint/2010/main" val="287043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9721EF-D362-F709-5B6F-842EC62D0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>
            <a:extLst>
              <a:ext uri="{FF2B5EF4-FFF2-40B4-BE49-F238E27FC236}">
                <a16:creationId xmlns:a16="http://schemas.microsoft.com/office/drawing/2014/main" id="{BB7546A7-5917-8FFE-1F25-5E64E4639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>
            <a:extLst>
              <a:ext uri="{FF2B5EF4-FFF2-40B4-BE49-F238E27FC236}">
                <a16:creationId xmlns:a16="http://schemas.microsoft.com/office/drawing/2014/main" id="{0BA10BB3-6F10-D0DA-16E9-D7A5A2BB9B70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33" name="Inhaltsplatzhalter 2">
            <a:extLst>
              <a:ext uri="{FF2B5EF4-FFF2-40B4-BE49-F238E27FC236}">
                <a16:creationId xmlns:a16="http://schemas.microsoft.com/office/drawing/2014/main" id="{0BA4CCD7-5EA0-38B4-CA67-2D1467B505A7}"/>
              </a:ext>
            </a:extLst>
          </p:cNvPr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这个月的活动安排如下：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-塞内加尔服侍队</a:t>
            </a:r>
          </a:p>
        </p:txBody>
      </p:sp>
    </p:spTree>
    <p:extLst>
      <p:ext uri="{BB962C8B-B14F-4D97-AF65-F5344CB8AC3E}">
        <p14:creationId xmlns:p14="http://schemas.microsoft.com/office/powerpoint/2010/main" val="398985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B4EC7-25E8-C9DE-C0AF-9C728F9DC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>
            <a:extLst>
              <a:ext uri="{FF2B5EF4-FFF2-40B4-BE49-F238E27FC236}">
                <a16:creationId xmlns:a16="http://schemas.microsoft.com/office/drawing/2014/main" id="{55CF2153-CC45-7191-84EA-7240457F3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>
            <a:extLst>
              <a:ext uri="{FF2B5EF4-FFF2-40B4-BE49-F238E27FC236}">
                <a16:creationId xmlns:a16="http://schemas.microsoft.com/office/drawing/2014/main" id="{C37DA5B0-02B4-C24B-FB3E-801B0B05D85F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39" name="Inhaltsplatzhalter 2">
            <a:extLst>
              <a:ext uri="{FF2B5EF4-FFF2-40B4-BE49-F238E27FC236}">
                <a16:creationId xmlns:a16="http://schemas.microsoft.com/office/drawing/2014/main" id="{A68EB11D-0858-C64B-19C3-9C86A862C35C}"/>
              </a:ext>
            </a:extLst>
          </p:cNvPr>
          <p:cNvSpPr txBox="1"/>
          <p:nvPr/>
        </p:nvSpPr>
        <p:spPr>
          <a:xfrm>
            <a:off x="379101" y="1415846"/>
            <a:ext cx="8385798" cy="5273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这个月的活动安排如下：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- 讲道信息：	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3/5	陈永安牧师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经文：徒9:1-20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讲题：悔改归主（洗礼及圣餐礼）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11/5	区舜欣传道 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经文：徒4:1-22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讲题：唯独基督  拯救更新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18/5	陈永安牧师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启应：徒11:1-18；启21:1-6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读经：约13:31-35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讲题：谁能拦阻神呢！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25/5	段思奇神学生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启应：徒16:9-15；启21:10、22-22:5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读经：约14:23-29</a:t>
            </a:r>
          </a:p>
          <a:p>
            <a:pPr algn="ctr" defTabSz="3556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讲题：从马其顿到新耶路撒冷</a:t>
            </a:r>
          </a:p>
        </p:txBody>
      </p:sp>
    </p:spTree>
    <p:extLst>
      <p:ext uri="{BB962C8B-B14F-4D97-AF65-F5344CB8AC3E}">
        <p14:creationId xmlns:p14="http://schemas.microsoft.com/office/powerpoint/2010/main" val="363323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F098F-9D16-DF43-22AA-6F655D60B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>
            <a:extLst>
              <a:ext uri="{FF2B5EF4-FFF2-40B4-BE49-F238E27FC236}">
                <a16:creationId xmlns:a16="http://schemas.microsoft.com/office/drawing/2014/main" id="{6B6204A9-131D-42BD-82B9-9FB53D00E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>
            <a:extLst>
              <a:ext uri="{FF2B5EF4-FFF2-40B4-BE49-F238E27FC236}">
                <a16:creationId xmlns:a16="http://schemas.microsoft.com/office/drawing/2014/main" id="{E08C2DAC-512B-655F-A6A5-050F95D5779B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圣灵的带领</a:t>
            </a:r>
          </a:p>
        </p:txBody>
      </p:sp>
      <p:sp>
        <p:nvSpPr>
          <p:cNvPr id="145" name="Inhaltsplatzhalter 2">
            <a:extLst>
              <a:ext uri="{FF2B5EF4-FFF2-40B4-BE49-F238E27FC236}">
                <a16:creationId xmlns:a16="http://schemas.microsoft.com/office/drawing/2014/main" id="{3C5A8FBD-9A11-7E28-72AF-0E5FA098BAF1}"/>
              </a:ext>
            </a:extLst>
          </p:cNvPr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福音已经传到外邦人那里了！不过犹太人的基督徒面对这转变，有很大的抗拒。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整件事由徒10章开始，延申到15章耶路撒冷会议，才告一段落。</a:t>
            </a:r>
          </a:p>
        </p:txBody>
      </p:sp>
    </p:spTree>
    <p:extLst>
      <p:ext uri="{BB962C8B-B14F-4D97-AF65-F5344CB8AC3E}">
        <p14:creationId xmlns:p14="http://schemas.microsoft.com/office/powerpoint/2010/main" val="3151725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717</Words>
  <Application>Microsoft Office PowerPoint</Application>
  <PresentationFormat>Bildschirmpräsentation (4:3)</PresentationFormat>
  <Paragraphs>132</Paragraphs>
  <Slides>23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332</cp:revision>
  <dcterms:created xsi:type="dcterms:W3CDTF">2023-03-17T14:22:59Z</dcterms:created>
  <dcterms:modified xsi:type="dcterms:W3CDTF">2025-05-19T21:54:41Z</dcterms:modified>
</cp:coreProperties>
</file>