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1883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3" r:id="rId33"/>
    <p:sldId id="294" r:id="rId34"/>
    <p:sldId id="295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5" autoAdjust="0"/>
    <p:restoredTop sz="85352" autoAdjust="0"/>
  </p:normalViewPr>
  <p:slideViewPr>
    <p:cSldViewPr snapToGrid="0">
      <p:cViewPr varScale="1">
        <p:scale>
          <a:sx n="138" d="100"/>
          <a:sy n="138" d="100"/>
        </p:scale>
        <p:origin x="23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2025/4/30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6F25A-ACDB-BA93-8A4C-AE7381493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>
            <a:extLst>
              <a:ext uri="{FF2B5EF4-FFF2-40B4-BE49-F238E27FC236}">
                <a16:creationId xmlns:a16="http://schemas.microsoft.com/office/drawing/2014/main" id="{E293331E-0002-8ED6-F800-9FA4ED7FC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56B23CF8-0F55-DDF8-1724-205553401DD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276944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E02C8-CB06-065C-9734-F7DB9F906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>
            <a:extLst>
              <a:ext uri="{FF2B5EF4-FFF2-40B4-BE49-F238E27FC236}">
                <a16:creationId xmlns:a16="http://schemas.microsoft.com/office/drawing/2014/main" id="{FAC715FE-F7DB-CD4D-24F4-8D0003EAA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>
            <a:extLst>
              <a:ext uri="{FF2B5EF4-FFF2-40B4-BE49-F238E27FC236}">
                <a16:creationId xmlns:a16="http://schemas.microsoft.com/office/drawing/2014/main" id="{7F7EAC6F-B8F1-085A-A168-87862E9B076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57808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7A8C3-7601-F3A4-80E3-34D74F4E3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>
            <a:extLst>
              <a:ext uri="{FF2B5EF4-FFF2-40B4-BE49-F238E27FC236}">
                <a16:creationId xmlns:a16="http://schemas.microsoft.com/office/drawing/2014/main" id="{38CC07B0-6F43-C527-2465-E55CAE5F4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>
            <a:extLst>
              <a:ext uri="{FF2B5EF4-FFF2-40B4-BE49-F238E27FC236}">
                <a16:creationId xmlns:a16="http://schemas.microsoft.com/office/drawing/2014/main" id="{BB41AFD1-C549-14DF-CA87-FF691B2FA96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996658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924A7-A0C9-CC34-251C-243056AE6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>
            <a:extLst>
              <a:ext uri="{FF2B5EF4-FFF2-40B4-BE49-F238E27FC236}">
                <a16:creationId xmlns:a16="http://schemas.microsoft.com/office/drawing/2014/main" id="{62824F20-3972-24B1-232E-BC9C33DCE4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>
            <a:extLst>
              <a:ext uri="{FF2B5EF4-FFF2-40B4-BE49-F238E27FC236}">
                <a16:creationId xmlns:a16="http://schemas.microsoft.com/office/drawing/2014/main" id="{2644B850-D843-7E61-E5B6-9496AFFC1E6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660295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6576E-D445-B1CD-7EF9-3247E9835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>
            <a:extLst>
              <a:ext uri="{FF2B5EF4-FFF2-40B4-BE49-F238E27FC236}">
                <a16:creationId xmlns:a16="http://schemas.microsoft.com/office/drawing/2014/main" id="{D84F995B-DD58-F579-4536-56A79943C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>
            <a:extLst>
              <a:ext uri="{FF2B5EF4-FFF2-40B4-BE49-F238E27FC236}">
                <a16:creationId xmlns:a16="http://schemas.microsoft.com/office/drawing/2014/main" id="{D6197319-C42E-83D5-FFB5-21A71C4235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070416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03E68-A381-86C5-F8DC-3AF203F40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>
            <a:extLst>
              <a:ext uri="{FF2B5EF4-FFF2-40B4-BE49-F238E27FC236}">
                <a16:creationId xmlns:a16="http://schemas.microsoft.com/office/drawing/2014/main" id="{E0C88193-2A9C-06F9-26C8-7D13B7CBD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>
            <a:extLst>
              <a:ext uri="{FF2B5EF4-FFF2-40B4-BE49-F238E27FC236}">
                <a16:creationId xmlns:a16="http://schemas.microsoft.com/office/drawing/2014/main" id="{6E5CB155-9C23-C53A-6A6B-8677C2BA790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325196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04A7F-C4C5-9880-EB68-933284819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>
            <a:extLst>
              <a:ext uri="{FF2B5EF4-FFF2-40B4-BE49-F238E27FC236}">
                <a16:creationId xmlns:a16="http://schemas.microsoft.com/office/drawing/2014/main" id="{DB3E1C68-636E-7BCF-A66B-420EED3A8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>
            <a:extLst>
              <a:ext uri="{FF2B5EF4-FFF2-40B4-BE49-F238E27FC236}">
                <a16:creationId xmlns:a16="http://schemas.microsoft.com/office/drawing/2014/main" id="{3B9D3BBA-9D2D-BE8C-0934-5158F4CE736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231648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CF2E3-E64D-BB84-5FB2-29397C718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>
            <a:extLst>
              <a:ext uri="{FF2B5EF4-FFF2-40B4-BE49-F238E27FC236}">
                <a16:creationId xmlns:a16="http://schemas.microsoft.com/office/drawing/2014/main" id="{B86B5488-9EE8-78A1-75BC-FF6B56356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>
            <a:extLst>
              <a:ext uri="{FF2B5EF4-FFF2-40B4-BE49-F238E27FC236}">
                <a16:creationId xmlns:a16="http://schemas.microsoft.com/office/drawing/2014/main" id="{935B8064-6E99-EC30-EAB3-78E72C9B209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10065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F5011-70AA-D995-7F3E-0E78802F3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>
            <a:extLst>
              <a:ext uri="{FF2B5EF4-FFF2-40B4-BE49-F238E27FC236}">
                <a16:creationId xmlns:a16="http://schemas.microsoft.com/office/drawing/2014/main" id="{7214D5C4-8662-2B58-5332-A02743055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>
            <a:extLst>
              <a:ext uri="{FF2B5EF4-FFF2-40B4-BE49-F238E27FC236}">
                <a16:creationId xmlns:a16="http://schemas.microsoft.com/office/drawing/2014/main" id="{BC9961EB-E97C-7564-A42E-7FA48E48765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571592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722D3-6F6F-3052-5E4B-D9BC1E20C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>
            <a:extLst>
              <a:ext uri="{FF2B5EF4-FFF2-40B4-BE49-F238E27FC236}">
                <a16:creationId xmlns:a16="http://schemas.microsoft.com/office/drawing/2014/main" id="{91D163C4-5FD4-BDC3-0208-918A331A3B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>
            <a:extLst>
              <a:ext uri="{FF2B5EF4-FFF2-40B4-BE49-F238E27FC236}">
                <a16:creationId xmlns:a16="http://schemas.microsoft.com/office/drawing/2014/main" id="{AAB5C937-0656-CE3C-129E-F6519CCF51C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25126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2250C-3BBE-FDD3-9852-33C6598D3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>
            <a:extLst>
              <a:ext uri="{FF2B5EF4-FFF2-40B4-BE49-F238E27FC236}">
                <a16:creationId xmlns:a16="http://schemas.microsoft.com/office/drawing/2014/main" id="{EC1C9418-C9AE-FDE8-2742-AA1B1E860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>
            <a:extLst>
              <a:ext uri="{FF2B5EF4-FFF2-40B4-BE49-F238E27FC236}">
                <a16:creationId xmlns:a16="http://schemas.microsoft.com/office/drawing/2014/main" id="{4E26216B-AA62-8C72-642D-DC9267ADFA7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04653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276F1-FBD9-3C47-57D3-193636681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>
            <a:extLst>
              <a:ext uri="{FF2B5EF4-FFF2-40B4-BE49-F238E27FC236}">
                <a16:creationId xmlns:a16="http://schemas.microsoft.com/office/drawing/2014/main" id="{88D3946A-A9B3-772C-35AB-F2589CEA8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>
            <a:extLst>
              <a:ext uri="{FF2B5EF4-FFF2-40B4-BE49-F238E27FC236}">
                <a16:creationId xmlns:a16="http://schemas.microsoft.com/office/drawing/2014/main" id="{EA460C94-0346-80F6-0054-31AE20BC363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5147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6999F-F9BF-761A-01CC-906F0A687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>
            <a:extLst>
              <a:ext uri="{FF2B5EF4-FFF2-40B4-BE49-F238E27FC236}">
                <a16:creationId xmlns:a16="http://schemas.microsoft.com/office/drawing/2014/main" id="{AAE44629-72CE-F171-AB07-7F12BBAD1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>
            <a:extLst>
              <a:ext uri="{FF2B5EF4-FFF2-40B4-BE49-F238E27FC236}">
                <a16:creationId xmlns:a16="http://schemas.microsoft.com/office/drawing/2014/main" id="{CC0B610C-B2BC-19D7-B8D3-A244D74E4BF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502977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DF3DF-0E89-A796-C4A0-393B3A070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>
            <a:extLst>
              <a:ext uri="{FF2B5EF4-FFF2-40B4-BE49-F238E27FC236}">
                <a16:creationId xmlns:a16="http://schemas.microsoft.com/office/drawing/2014/main" id="{20FEF3EE-FFFE-D8DB-544F-CA9D00877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>
            <a:extLst>
              <a:ext uri="{FF2B5EF4-FFF2-40B4-BE49-F238E27FC236}">
                <a16:creationId xmlns:a16="http://schemas.microsoft.com/office/drawing/2014/main" id="{52B10B24-5BF7-1C9F-7DEB-CD5DDCDF5FD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524269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E12AD-092B-2C65-7CA7-C7A5985A4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>
            <a:extLst>
              <a:ext uri="{FF2B5EF4-FFF2-40B4-BE49-F238E27FC236}">
                <a16:creationId xmlns:a16="http://schemas.microsoft.com/office/drawing/2014/main" id="{79DB0DFE-C09B-640D-8B89-5825A4DC5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hape 240">
            <a:extLst>
              <a:ext uri="{FF2B5EF4-FFF2-40B4-BE49-F238E27FC236}">
                <a16:creationId xmlns:a16="http://schemas.microsoft.com/office/drawing/2014/main" id="{9CED757D-9F38-C835-8C03-C6E910E3F0E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081133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52A8B-8C7A-4CDC-C539-F03640AA6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>
            <a:extLst>
              <a:ext uri="{FF2B5EF4-FFF2-40B4-BE49-F238E27FC236}">
                <a16:creationId xmlns:a16="http://schemas.microsoft.com/office/drawing/2014/main" id="{175E246C-44D6-7140-1B4D-F1CED962A5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>
            <a:extLst>
              <a:ext uri="{FF2B5EF4-FFF2-40B4-BE49-F238E27FC236}">
                <a16:creationId xmlns:a16="http://schemas.microsoft.com/office/drawing/2014/main" id="{A7D4FC6C-C213-086B-5E32-71BB3130338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761240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2F3B5-90F2-3CFD-9847-C8E02A529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>
            <a:extLst>
              <a:ext uri="{FF2B5EF4-FFF2-40B4-BE49-F238E27FC236}">
                <a16:creationId xmlns:a16="http://schemas.microsoft.com/office/drawing/2014/main" id="{B401DF56-63D1-83C9-91BE-75BDFF3EB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Shape 255">
            <a:extLst>
              <a:ext uri="{FF2B5EF4-FFF2-40B4-BE49-F238E27FC236}">
                <a16:creationId xmlns:a16="http://schemas.microsoft.com/office/drawing/2014/main" id="{FDD9C760-C4BF-8BAD-C692-B3A2D6356AC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794462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F9FBD-EE66-5CAE-8469-6972F21AB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>
            <a:extLst>
              <a:ext uri="{FF2B5EF4-FFF2-40B4-BE49-F238E27FC236}">
                <a16:creationId xmlns:a16="http://schemas.microsoft.com/office/drawing/2014/main" id="{7F43F50E-C289-EE7F-ACD4-B6D8D3146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>
            <a:extLst>
              <a:ext uri="{FF2B5EF4-FFF2-40B4-BE49-F238E27FC236}">
                <a16:creationId xmlns:a16="http://schemas.microsoft.com/office/drawing/2014/main" id="{17E11591-3229-4E20-D186-864FE13CC9E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884766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B6B68-C90C-D5ED-7D13-3756A7E0B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>
            <a:extLst>
              <a:ext uri="{FF2B5EF4-FFF2-40B4-BE49-F238E27FC236}">
                <a16:creationId xmlns:a16="http://schemas.microsoft.com/office/drawing/2014/main" id="{6DF68491-0774-5773-1A4A-BE0031B98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" name="Shape 268">
            <a:extLst>
              <a:ext uri="{FF2B5EF4-FFF2-40B4-BE49-F238E27FC236}">
                <a16:creationId xmlns:a16="http://schemas.microsoft.com/office/drawing/2014/main" id="{8308AD06-0454-0414-139D-367F19EEBAC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285071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14AFC-65AC-579D-28D7-FAA89BEBF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>
            <a:extLst>
              <a:ext uri="{FF2B5EF4-FFF2-40B4-BE49-F238E27FC236}">
                <a16:creationId xmlns:a16="http://schemas.microsoft.com/office/drawing/2014/main" id="{81D7A409-52B2-E5AC-0A83-1A2F75544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5" name="Shape 275">
            <a:extLst>
              <a:ext uri="{FF2B5EF4-FFF2-40B4-BE49-F238E27FC236}">
                <a16:creationId xmlns:a16="http://schemas.microsoft.com/office/drawing/2014/main" id="{A3192E5E-89DA-8C7E-FABE-9BB6EF3850C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216564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43371-FD37-AD7A-2A45-D1BB53CF2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>
            <a:extLst>
              <a:ext uri="{FF2B5EF4-FFF2-40B4-BE49-F238E27FC236}">
                <a16:creationId xmlns:a16="http://schemas.microsoft.com/office/drawing/2014/main" id="{34191243-76DC-9DDB-B3AC-2F6DC4BD2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2" name="Shape 282">
            <a:extLst>
              <a:ext uri="{FF2B5EF4-FFF2-40B4-BE49-F238E27FC236}">
                <a16:creationId xmlns:a16="http://schemas.microsoft.com/office/drawing/2014/main" id="{F461CC60-4DA5-67B1-587E-9A6EA4CB0E6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388991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C087-6FB3-FA9A-7597-D2D543C6A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>
            <a:extLst>
              <a:ext uri="{FF2B5EF4-FFF2-40B4-BE49-F238E27FC236}">
                <a16:creationId xmlns:a16="http://schemas.microsoft.com/office/drawing/2014/main" id="{C4020D1A-D1CE-5E7A-E6EF-D0F4F84B2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>
            <a:extLst>
              <a:ext uri="{FF2B5EF4-FFF2-40B4-BE49-F238E27FC236}">
                <a16:creationId xmlns:a16="http://schemas.microsoft.com/office/drawing/2014/main" id="{177F057F-6161-9A41-7B65-CC14CFDB440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53045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9EF44-88CB-6510-6473-276D273EE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>
            <a:extLst>
              <a:ext uri="{FF2B5EF4-FFF2-40B4-BE49-F238E27FC236}">
                <a16:creationId xmlns:a16="http://schemas.microsoft.com/office/drawing/2014/main" id="{99923AED-AFD3-4582-B966-FA998DCF64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>
            <a:extLst>
              <a:ext uri="{FF2B5EF4-FFF2-40B4-BE49-F238E27FC236}">
                <a16:creationId xmlns:a16="http://schemas.microsoft.com/office/drawing/2014/main" id="{9562A10E-218F-AC7B-BECE-503D6D80CC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188681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7A7A1-C363-55C4-60E9-32E2A3B91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>
            <a:extLst>
              <a:ext uri="{FF2B5EF4-FFF2-40B4-BE49-F238E27FC236}">
                <a16:creationId xmlns:a16="http://schemas.microsoft.com/office/drawing/2014/main" id="{370CD749-4822-F018-5CF5-FCD548EFA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7" name="Shape 297">
            <a:extLst>
              <a:ext uri="{FF2B5EF4-FFF2-40B4-BE49-F238E27FC236}">
                <a16:creationId xmlns:a16="http://schemas.microsoft.com/office/drawing/2014/main" id="{5D16C74B-7EB5-5D04-8149-6C2AE435B24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031308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30C36-5E5D-5B75-3D10-4351B5247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>
            <a:extLst>
              <a:ext uri="{FF2B5EF4-FFF2-40B4-BE49-F238E27FC236}">
                <a16:creationId xmlns:a16="http://schemas.microsoft.com/office/drawing/2014/main" id="{49239F16-E986-C77E-5937-A60F1FF25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3" name="Shape 303">
            <a:extLst>
              <a:ext uri="{FF2B5EF4-FFF2-40B4-BE49-F238E27FC236}">
                <a16:creationId xmlns:a16="http://schemas.microsoft.com/office/drawing/2014/main" id="{8D323C15-D4E7-4DD7-41D0-59C97EAC005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474648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CD43D-8F70-DF07-5591-10FB3B0D9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>
            <a:extLst>
              <a:ext uri="{FF2B5EF4-FFF2-40B4-BE49-F238E27FC236}">
                <a16:creationId xmlns:a16="http://schemas.microsoft.com/office/drawing/2014/main" id="{F9EC4B4C-2605-199A-9C68-2683B4DBB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9" name="Shape 309">
            <a:extLst>
              <a:ext uri="{FF2B5EF4-FFF2-40B4-BE49-F238E27FC236}">
                <a16:creationId xmlns:a16="http://schemas.microsoft.com/office/drawing/2014/main" id="{41BED77B-821F-E935-18CA-562043C118D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007364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7E474-197E-17E7-ADE8-6F1511EE5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>
            <a:extLst>
              <a:ext uri="{FF2B5EF4-FFF2-40B4-BE49-F238E27FC236}">
                <a16:creationId xmlns:a16="http://schemas.microsoft.com/office/drawing/2014/main" id="{B13F9243-257E-FC82-3632-21C95583A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5" name="Shape 315">
            <a:extLst>
              <a:ext uri="{FF2B5EF4-FFF2-40B4-BE49-F238E27FC236}">
                <a16:creationId xmlns:a16="http://schemas.microsoft.com/office/drawing/2014/main" id="{08BDD59C-9A3B-3A4A-8133-C895CF77BD3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906425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3C752-4389-72D2-87D2-4AF5C17BB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>
            <a:extLst>
              <a:ext uri="{FF2B5EF4-FFF2-40B4-BE49-F238E27FC236}">
                <a16:creationId xmlns:a16="http://schemas.microsoft.com/office/drawing/2014/main" id="{BD60AD0D-AA81-6ECA-1E9F-4A031F94D2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>
            <a:extLst>
              <a:ext uri="{FF2B5EF4-FFF2-40B4-BE49-F238E27FC236}">
                <a16:creationId xmlns:a16="http://schemas.microsoft.com/office/drawing/2014/main" id="{D99982AC-F5C7-87D1-E918-FE82919F739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531144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92F51-F6A5-5742-A8A8-47816A2CE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>
            <a:extLst>
              <a:ext uri="{FF2B5EF4-FFF2-40B4-BE49-F238E27FC236}">
                <a16:creationId xmlns:a16="http://schemas.microsoft.com/office/drawing/2014/main" id="{7931A2A8-F389-30C4-60D1-564574B85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1" name="Shape 331">
            <a:extLst>
              <a:ext uri="{FF2B5EF4-FFF2-40B4-BE49-F238E27FC236}">
                <a16:creationId xmlns:a16="http://schemas.microsoft.com/office/drawing/2014/main" id="{EDB3ED22-E778-2ACF-2C79-EFD8E6C0165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72318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41431-0575-BB31-3447-4CA5AAAE9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>
            <a:extLst>
              <a:ext uri="{FF2B5EF4-FFF2-40B4-BE49-F238E27FC236}">
                <a16:creationId xmlns:a16="http://schemas.microsoft.com/office/drawing/2014/main" id="{AB25215A-4DE5-8743-D172-422D6BFB5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>
            <a:extLst>
              <a:ext uri="{FF2B5EF4-FFF2-40B4-BE49-F238E27FC236}">
                <a16:creationId xmlns:a16="http://schemas.microsoft.com/office/drawing/2014/main" id="{DA04139A-78E4-2127-B75B-F949F1A4B4C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39573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72746-C370-D529-8D9F-6157F0A68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>
            <a:extLst>
              <a:ext uri="{FF2B5EF4-FFF2-40B4-BE49-F238E27FC236}">
                <a16:creationId xmlns:a16="http://schemas.microsoft.com/office/drawing/2014/main" id="{AD6F9817-5229-DA69-9F5B-F89B081FC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>
            <a:extLst>
              <a:ext uri="{FF2B5EF4-FFF2-40B4-BE49-F238E27FC236}">
                <a16:creationId xmlns:a16="http://schemas.microsoft.com/office/drawing/2014/main" id="{3B4DB7BD-FAF5-F1F2-7823-03789907F2B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422527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5BC29-5324-F133-AB02-3314DC942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4CA90F9C-C25B-E213-573E-BA3BFF24B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2A896654-7DF1-D307-77B8-7545BC94908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919181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563B7-86FA-C75D-FB46-58206BE51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>
            <a:extLst>
              <a:ext uri="{FF2B5EF4-FFF2-40B4-BE49-F238E27FC236}">
                <a16:creationId xmlns:a16="http://schemas.microsoft.com/office/drawing/2014/main" id="{341E2EBA-9DA6-F9ED-6BAB-3A98C004A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>
            <a:extLst>
              <a:ext uri="{FF2B5EF4-FFF2-40B4-BE49-F238E27FC236}">
                <a16:creationId xmlns:a16="http://schemas.microsoft.com/office/drawing/2014/main" id="{0EDCBF18-42E7-408C-207C-90670CFF873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615615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10F4D-40CE-77E5-0224-D7DDB43DE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>
            <a:extLst>
              <a:ext uri="{FF2B5EF4-FFF2-40B4-BE49-F238E27FC236}">
                <a16:creationId xmlns:a16="http://schemas.microsoft.com/office/drawing/2014/main" id="{6730AAE0-554F-EA8C-1B6C-2B712234E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>
            <a:extLst>
              <a:ext uri="{FF2B5EF4-FFF2-40B4-BE49-F238E27FC236}">
                <a16:creationId xmlns:a16="http://schemas.microsoft.com/office/drawing/2014/main" id="{BDE9B83B-28B3-99B5-447A-56AAB07DC7F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798295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B39A7-4E7B-FD8E-AC5A-2FFD0C370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>
            <a:extLst>
              <a:ext uri="{FF2B5EF4-FFF2-40B4-BE49-F238E27FC236}">
                <a16:creationId xmlns:a16="http://schemas.microsoft.com/office/drawing/2014/main" id="{230B7B09-7394-F4A5-56B5-9DC56E401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>
            <a:extLst>
              <a:ext uri="{FF2B5EF4-FFF2-40B4-BE49-F238E27FC236}">
                <a16:creationId xmlns:a16="http://schemas.microsoft.com/office/drawing/2014/main" id="{E45A27CB-96C6-2C93-0E40-AE318734EF3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71258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5AD6A-9B65-882F-0EE9-E01CF7144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>
            <a:extLst>
              <a:ext uri="{FF2B5EF4-FFF2-40B4-BE49-F238E27FC236}">
                <a16:creationId xmlns:a16="http://schemas.microsoft.com/office/drawing/2014/main" id="{931EE127-3FB8-2022-CF2D-7EA91979C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>
            <a:extLst>
              <a:ext uri="{FF2B5EF4-FFF2-40B4-BE49-F238E27FC236}">
                <a16:creationId xmlns:a16="http://schemas.microsoft.com/office/drawing/2014/main" id="{F5B33EAF-6F71-CCFF-58E3-765D2AF40854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>
            <a:extLst>
              <a:ext uri="{FF2B5EF4-FFF2-40B4-BE49-F238E27FC236}">
                <a16:creationId xmlns:a16="http://schemas.microsoft.com/office/drawing/2014/main" id="{A650FF67-DF61-877F-C1CC-427449DFED2E}"/>
              </a:ext>
            </a:extLst>
          </p:cNvPr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我也照样差遣你们</a:t>
            </a:r>
          </a:p>
        </p:txBody>
      </p:sp>
      <p:sp>
        <p:nvSpPr>
          <p:cNvPr id="97" name="Inhaltsplatzhalter 2">
            <a:extLst>
              <a:ext uri="{FF2B5EF4-FFF2-40B4-BE49-F238E27FC236}">
                <a16:creationId xmlns:a16="http://schemas.microsoft.com/office/drawing/2014/main" id="{CCEB1CA1-7A2C-CD46-FAF0-FD6996AC502D}"/>
              </a:ext>
            </a:extLst>
          </p:cNvPr>
          <p:cNvSpPr txBox="1"/>
          <p:nvPr/>
        </p:nvSpPr>
        <p:spPr>
          <a:xfrm>
            <a:off x="45000" y="3692118"/>
            <a:ext cx="90540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经文：约20:19-31</a:t>
            </a:r>
          </a:p>
        </p:txBody>
      </p:sp>
    </p:spTree>
    <p:extLst>
      <p:ext uri="{BB962C8B-B14F-4D97-AF65-F5344CB8AC3E}">
        <p14:creationId xmlns:p14="http://schemas.microsoft.com/office/powerpoint/2010/main" val="270044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26ACC-6191-3341-66FF-93D851147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图片 8" descr="图片 8">
            <a:extLst>
              <a:ext uri="{FF2B5EF4-FFF2-40B4-BE49-F238E27FC236}">
                <a16:creationId xmlns:a16="http://schemas.microsoft.com/office/drawing/2014/main" id="{60D37900-62AF-C6CA-B5F9-F2A3D4F7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itel 1">
            <a:extLst>
              <a:ext uri="{FF2B5EF4-FFF2-40B4-BE49-F238E27FC236}">
                <a16:creationId xmlns:a16="http://schemas.microsoft.com/office/drawing/2014/main" id="{A284A02B-5D6D-9435-9207-DBA32578B75E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复活改变了结局</a:t>
            </a:r>
          </a:p>
        </p:txBody>
      </p:sp>
      <p:sp>
        <p:nvSpPr>
          <p:cNvPr id="163" name="Inhaltsplatzhalter 2">
            <a:extLst>
              <a:ext uri="{FF2B5EF4-FFF2-40B4-BE49-F238E27FC236}">
                <a16:creationId xmlns:a16="http://schemas.microsoft.com/office/drawing/2014/main" id="{759C34A2-3393-DD23-1866-7B8DFDDFFF48}"/>
              </a:ext>
            </a:extLst>
          </p:cNvPr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耶稣基督的受苦和死亡是真实的，这彰显著罪恶的势力。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耶稣基督的复活，否定了死亡，否定了罪恶的力量，耶稣基督的复活是胜过了死亡，死亡的权势不再作王。</a:t>
            </a:r>
          </a:p>
        </p:txBody>
      </p:sp>
    </p:spTree>
    <p:extLst>
      <p:ext uri="{BB962C8B-B14F-4D97-AF65-F5344CB8AC3E}">
        <p14:creationId xmlns:p14="http://schemas.microsoft.com/office/powerpoint/2010/main" val="154104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5D178-630D-2920-D203-DEB65FBC1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图片 8" descr="图片 8">
            <a:extLst>
              <a:ext uri="{FF2B5EF4-FFF2-40B4-BE49-F238E27FC236}">
                <a16:creationId xmlns:a16="http://schemas.microsoft.com/office/drawing/2014/main" id="{9E511FA3-0B95-D00B-160F-A2F619C36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el 1">
            <a:extLst>
              <a:ext uri="{FF2B5EF4-FFF2-40B4-BE49-F238E27FC236}">
                <a16:creationId xmlns:a16="http://schemas.microsoft.com/office/drawing/2014/main" id="{B825FAD0-EBDD-83AB-A927-1E32FC2B68A1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复活改变了结局</a:t>
            </a:r>
          </a:p>
        </p:txBody>
      </p:sp>
      <p:sp>
        <p:nvSpPr>
          <p:cNvPr id="169" name="Inhaltsplatzhalter 2">
            <a:extLst>
              <a:ext uri="{FF2B5EF4-FFF2-40B4-BE49-F238E27FC236}">
                <a16:creationId xmlns:a16="http://schemas.microsoft.com/office/drawing/2014/main" id="{0D5D4D46-1D35-1484-D24D-8D30CDFA4903}"/>
              </a:ext>
            </a:extLst>
          </p:cNvPr>
          <p:cNvSpPr txBox="1"/>
          <p:nvPr/>
        </p:nvSpPr>
        <p:spPr>
          <a:xfrm>
            <a:off x="379101" y="1415846"/>
            <a:ext cx="8385798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希伯来书2:14-15：「14儿女既同有血肉之体，他也照样亲自成了血肉之体，特要借着死败坏那掌死权的，就是魔鬼，15并要释放那些一生因怕死而为奴仆的人。」</a:t>
            </a:r>
          </a:p>
        </p:txBody>
      </p:sp>
    </p:spTree>
    <p:extLst>
      <p:ext uri="{BB962C8B-B14F-4D97-AF65-F5344CB8AC3E}">
        <p14:creationId xmlns:p14="http://schemas.microsoft.com/office/powerpoint/2010/main" val="1599304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BE807-3ADD-DAE0-31EC-AFA0F641A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图片 8" descr="图片 8">
            <a:extLst>
              <a:ext uri="{FF2B5EF4-FFF2-40B4-BE49-F238E27FC236}">
                <a16:creationId xmlns:a16="http://schemas.microsoft.com/office/drawing/2014/main" id="{C8317443-4E36-094E-079C-CFD7C0B8F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itel 1">
            <a:extLst>
              <a:ext uri="{FF2B5EF4-FFF2-40B4-BE49-F238E27FC236}">
                <a16:creationId xmlns:a16="http://schemas.microsoft.com/office/drawing/2014/main" id="{DBCAE8D6-C421-FA3B-D766-F121D7DA27B2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复活改变了结局</a:t>
            </a:r>
          </a:p>
        </p:txBody>
      </p:sp>
      <p:sp>
        <p:nvSpPr>
          <p:cNvPr id="175" name="Inhaltsplatzhalter 2">
            <a:extLst>
              <a:ext uri="{FF2B5EF4-FFF2-40B4-BE49-F238E27FC236}">
                <a16:creationId xmlns:a16="http://schemas.microsoft.com/office/drawing/2014/main" id="{B1A5E2F1-BB31-E8CC-FA47-E4219EBFBA5A}"/>
              </a:ext>
            </a:extLst>
          </p:cNvPr>
          <p:cNvSpPr txBox="1"/>
          <p:nvPr/>
        </p:nvSpPr>
        <p:spPr>
          <a:xfrm>
            <a:off x="379101" y="1415846"/>
            <a:ext cx="8385798" cy="491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651710" lvl="1" indent="-270710" defTabSz="914400">
              <a:spcBef>
                <a:spcPts val="1200"/>
              </a:spcBef>
              <a:buSzPct val="100000"/>
              <a:buChar char="•"/>
              <a:defRPr sz="2700">
                <a:latin typeface="SimHei"/>
                <a:ea typeface="SimHei"/>
                <a:cs typeface="SimHei"/>
                <a:sym typeface="SimHei"/>
              </a:defRPr>
            </a:pPr>
            <a:r>
              <a:t>保罗用初熟的果子谈到耶稣的复活，林前15：20-26，「20但基督已经从死里复活，成为睡了之人初熟的果子。21死既是因一人而来，死人复活也是因一人而来。22在亚当里众人都死了；照样，在基督里众人也都要复活。23但各人是按着自己的次序复活：初熟的果子是基督；以后，在他来的时候，是那些属基督的。24再后，末期到了，那时基督既将一切执政的、掌权的、有能的都毁灭了，就把国交与父神。25因为基督必要作王，等神把一切仇敌都放在他的脚下。26尽末了所毁灭的仇敌就是死。」</a:t>
            </a:r>
          </a:p>
        </p:txBody>
      </p:sp>
    </p:spTree>
    <p:extLst>
      <p:ext uri="{BB962C8B-B14F-4D97-AF65-F5344CB8AC3E}">
        <p14:creationId xmlns:p14="http://schemas.microsoft.com/office/powerpoint/2010/main" val="300830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82D60-863D-7655-77DD-2598ACC59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图片 8" descr="图片 8">
            <a:extLst>
              <a:ext uri="{FF2B5EF4-FFF2-40B4-BE49-F238E27FC236}">
                <a16:creationId xmlns:a16="http://schemas.microsoft.com/office/drawing/2014/main" id="{D82E4421-FFDB-9716-A760-DDC10B61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itel 1">
            <a:extLst>
              <a:ext uri="{FF2B5EF4-FFF2-40B4-BE49-F238E27FC236}">
                <a16:creationId xmlns:a16="http://schemas.microsoft.com/office/drawing/2014/main" id="{0D1ED359-B205-3EDA-E60B-8FD435232BD5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复活改变了结局</a:t>
            </a:r>
          </a:p>
        </p:txBody>
      </p:sp>
      <p:sp>
        <p:nvSpPr>
          <p:cNvPr id="181" name="Inhaltsplatzhalter 2">
            <a:extLst>
              <a:ext uri="{FF2B5EF4-FFF2-40B4-BE49-F238E27FC236}">
                <a16:creationId xmlns:a16="http://schemas.microsoft.com/office/drawing/2014/main" id="{E80CDF5F-4D87-2A0F-B126-8D1F7FD3F7F7}"/>
              </a:ext>
            </a:extLst>
          </p:cNvPr>
          <p:cNvSpPr txBox="1"/>
          <p:nvPr/>
        </p:nvSpPr>
        <p:spPr>
          <a:xfrm>
            <a:off x="379101" y="1415846"/>
            <a:ext cx="8385798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门徒从害怕到喜乐，那不是时光倒流，回到重前的景况，而是耶稣基督的复活，胜过了死亡的权势，他们害怕的犹太人，已经变得不再可怕，他们的目光已经从短暂的一生，投向永恒。</a:t>
            </a:r>
          </a:p>
        </p:txBody>
      </p:sp>
    </p:spTree>
    <p:extLst>
      <p:ext uri="{BB962C8B-B14F-4D97-AF65-F5344CB8AC3E}">
        <p14:creationId xmlns:p14="http://schemas.microsoft.com/office/powerpoint/2010/main" val="236696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ACC32-7BD2-5BE3-5D8E-A43B8908E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8" descr="图片 8">
            <a:extLst>
              <a:ext uri="{FF2B5EF4-FFF2-40B4-BE49-F238E27FC236}">
                <a16:creationId xmlns:a16="http://schemas.microsoft.com/office/drawing/2014/main" id="{BDCBBAB9-8FE2-C758-C2BC-367EB49A6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itel 1">
            <a:extLst>
              <a:ext uri="{FF2B5EF4-FFF2-40B4-BE49-F238E27FC236}">
                <a16:creationId xmlns:a16="http://schemas.microsoft.com/office/drawing/2014/main" id="{15C659B3-9696-2255-FD21-FD27B1742F0E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复活改变了结局</a:t>
            </a:r>
          </a:p>
        </p:txBody>
      </p:sp>
      <p:sp>
        <p:nvSpPr>
          <p:cNvPr id="187" name="Inhaltsplatzhalter 2">
            <a:extLst>
              <a:ext uri="{FF2B5EF4-FFF2-40B4-BE49-F238E27FC236}">
                <a16:creationId xmlns:a16="http://schemas.microsoft.com/office/drawing/2014/main" id="{B9AD225E-787A-212C-A612-D24F1FC492CE}"/>
              </a:ext>
            </a:extLst>
          </p:cNvPr>
          <p:cNvSpPr txBox="1"/>
          <p:nvPr/>
        </p:nvSpPr>
        <p:spPr>
          <a:xfrm>
            <a:off x="379101" y="1415846"/>
            <a:ext cx="8385798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复活节的造就营会，题目是「面对末世的挑战」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什么是「末世」？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有什么「挑战」？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怎样「面对」？</a:t>
            </a:r>
          </a:p>
        </p:txBody>
      </p:sp>
    </p:spTree>
    <p:extLst>
      <p:ext uri="{BB962C8B-B14F-4D97-AF65-F5344CB8AC3E}">
        <p14:creationId xmlns:p14="http://schemas.microsoft.com/office/powerpoint/2010/main" val="207153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1641B-1409-8338-2F43-5CB7D9174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图片 8" descr="图片 8">
            <a:extLst>
              <a:ext uri="{FF2B5EF4-FFF2-40B4-BE49-F238E27FC236}">
                <a16:creationId xmlns:a16="http://schemas.microsoft.com/office/drawing/2014/main" id="{738DD193-AC44-8D77-AECD-D65548E0A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itel 1">
            <a:extLst>
              <a:ext uri="{FF2B5EF4-FFF2-40B4-BE49-F238E27FC236}">
                <a16:creationId xmlns:a16="http://schemas.microsoft.com/office/drawing/2014/main" id="{DC7B057F-9966-6196-361E-DD9F9866BD8D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复活改变了结局</a:t>
            </a:r>
          </a:p>
        </p:txBody>
      </p:sp>
      <p:sp>
        <p:nvSpPr>
          <p:cNvPr id="193" name="Inhaltsplatzhalter 2">
            <a:extLst>
              <a:ext uri="{FF2B5EF4-FFF2-40B4-BE49-F238E27FC236}">
                <a16:creationId xmlns:a16="http://schemas.microsoft.com/office/drawing/2014/main" id="{3A55864D-68A4-4208-687D-C478AA5696A2}"/>
              </a:ext>
            </a:extLst>
          </p:cNvPr>
          <p:cNvSpPr txBox="1"/>
          <p:nvPr/>
        </p:nvSpPr>
        <p:spPr>
          <a:xfrm>
            <a:off x="379101" y="1415846"/>
            <a:ext cx="8385798" cy="519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681789" lvl="1" indent="-300789" defTabSz="914400">
              <a:spcBef>
                <a:spcPts val="1200"/>
              </a:spcBef>
              <a:buSzPct val="100000"/>
              <a:buChar char="•"/>
              <a:defRPr sz="3000">
                <a:latin typeface="SimHei"/>
                <a:ea typeface="SimHei"/>
                <a:cs typeface="SimHei"/>
                <a:sym typeface="SimHei"/>
              </a:defRPr>
            </a:pPr>
            <a:r>
              <a:t>耶稣基督的复活，将末世带来，现在是倒数耶稣基督再来的日子，这就是末世。</a:t>
            </a:r>
          </a:p>
          <a:p>
            <a:pPr marL="681789" lvl="1" indent="-300789" defTabSz="914400">
              <a:spcBef>
                <a:spcPts val="1200"/>
              </a:spcBef>
              <a:buSzPct val="100000"/>
              <a:buChar char="•"/>
              <a:defRPr sz="3000">
                <a:latin typeface="SimHei"/>
                <a:ea typeface="SimHei"/>
                <a:cs typeface="SimHei"/>
                <a:sym typeface="SimHei"/>
              </a:defRPr>
            </a:pPr>
            <a:r>
              <a:t>真正的挑战不是末世要面临的苦难，而是在这些苦难面前，我们是否致死忠心，追随基督。</a:t>
            </a:r>
          </a:p>
          <a:p>
            <a:pPr marL="681789" lvl="1" indent="-300789" defTabSz="914400">
              <a:spcBef>
                <a:spcPts val="1200"/>
              </a:spcBef>
              <a:buSzPct val="100000"/>
              <a:buChar char="•"/>
              <a:defRPr sz="3000">
                <a:latin typeface="SimHei"/>
                <a:ea typeface="SimHei"/>
                <a:cs typeface="SimHei"/>
                <a:sym typeface="SimHei"/>
              </a:defRPr>
            </a:pPr>
            <a:r>
              <a:t>我们可以怎样面对？当我们知道基督是已经得胜的君王，我们已经知道结局以后，当中的过程，我们可以喜乐地面对，深信神必定带领我们平安经过。</a:t>
            </a:r>
          </a:p>
        </p:txBody>
      </p:sp>
    </p:spTree>
    <p:extLst>
      <p:ext uri="{BB962C8B-B14F-4D97-AF65-F5344CB8AC3E}">
        <p14:creationId xmlns:p14="http://schemas.microsoft.com/office/powerpoint/2010/main" val="344381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550A1-1AC4-A95E-025A-46F578209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图片 8" descr="图片 8">
            <a:extLst>
              <a:ext uri="{FF2B5EF4-FFF2-40B4-BE49-F238E27FC236}">
                <a16:creationId xmlns:a16="http://schemas.microsoft.com/office/drawing/2014/main" id="{02BD3FF4-E111-164C-ACEB-17DC96FCA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itel 1">
            <a:extLst>
              <a:ext uri="{FF2B5EF4-FFF2-40B4-BE49-F238E27FC236}">
                <a16:creationId xmlns:a16="http://schemas.microsoft.com/office/drawing/2014/main" id="{B4933661-EAE5-761A-95FF-B03C1DFD533D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复活改变了结局</a:t>
            </a:r>
          </a:p>
        </p:txBody>
      </p:sp>
      <p:sp>
        <p:nvSpPr>
          <p:cNvPr id="199" name="Inhaltsplatzhalter 2">
            <a:extLst>
              <a:ext uri="{FF2B5EF4-FFF2-40B4-BE49-F238E27FC236}">
                <a16:creationId xmlns:a16="http://schemas.microsoft.com/office/drawing/2014/main" id="{A9EAA8CC-50BD-2CFE-EAED-B4EEAB9DE287}"/>
              </a:ext>
            </a:extLst>
          </p:cNvPr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我们不用再惧怕人，而应当惧怕神。 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耶稣说：「4 我的朋友，我对你们说，那杀身体以后不能再做什么的，不要怕他们。5我要指示你们当怕的是谁：当怕那杀了以后又有权柄丢在地狱里的。我实在告诉你们，正要怕他。」（路12:4-5）</a:t>
            </a:r>
          </a:p>
        </p:txBody>
      </p:sp>
    </p:spTree>
    <p:extLst>
      <p:ext uri="{BB962C8B-B14F-4D97-AF65-F5344CB8AC3E}">
        <p14:creationId xmlns:p14="http://schemas.microsoft.com/office/powerpoint/2010/main" val="140449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38168-C23E-686D-6617-02629A922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图片 8" descr="图片 8">
            <a:extLst>
              <a:ext uri="{FF2B5EF4-FFF2-40B4-BE49-F238E27FC236}">
                <a16:creationId xmlns:a16="http://schemas.microsoft.com/office/drawing/2014/main" id="{5861BB56-4CE5-885A-029B-C5CBC2C8A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itel 1">
            <a:extLst>
              <a:ext uri="{FF2B5EF4-FFF2-40B4-BE49-F238E27FC236}">
                <a16:creationId xmlns:a16="http://schemas.microsoft.com/office/drawing/2014/main" id="{1140941D-9774-2E8F-A857-BDEE35BC0ECD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从怀疑到相信主</a:t>
            </a:r>
          </a:p>
        </p:txBody>
      </p:sp>
      <p:sp>
        <p:nvSpPr>
          <p:cNvPr id="208" name="Inhaltsplatzhalter 2">
            <a:extLst>
              <a:ext uri="{FF2B5EF4-FFF2-40B4-BE49-F238E27FC236}">
                <a16:creationId xmlns:a16="http://schemas.microsoft.com/office/drawing/2014/main" id="{22A8CCDC-E3DD-BF51-8933-4D8FA66F7206}"/>
              </a:ext>
            </a:extLst>
          </p:cNvPr>
          <p:cNvSpPr txBox="1"/>
          <p:nvPr/>
        </p:nvSpPr>
        <p:spPr>
          <a:xfrm>
            <a:off x="379101" y="1415846"/>
            <a:ext cx="8385798" cy="430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20:24-29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门徒多马因为没有看见复活的耶稣基督，怎凭其他门徒怎样作见证，他也是不相信。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多马更说：「我非看见他手上的钉痕，用指头探入那钉痕，又用手探入他的肋旁，我总不信。」</a:t>
            </a:r>
          </a:p>
        </p:txBody>
      </p:sp>
    </p:spTree>
    <p:extLst>
      <p:ext uri="{BB962C8B-B14F-4D97-AF65-F5344CB8AC3E}">
        <p14:creationId xmlns:p14="http://schemas.microsoft.com/office/powerpoint/2010/main" val="296140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F8B5F-F480-4296-D6FA-A6884EE4C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图片 8" descr="图片 8">
            <a:extLst>
              <a:ext uri="{FF2B5EF4-FFF2-40B4-BE49-F238E27FC236}">
                <a16:creationId xmlns:a16="http://schemas.microsoft.com/office/drawing/2014/main" id="{7B37B007-5BC9-7F3B-FDA1-F19C0CF2B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itel 1">
            <a:extLst>
              <a:ext uri="{FF2B5EF4-FFF2-40B4-BE49-F238E27FC236}">
                <a16:creationId xmlns:a16="http://schemas.microsoft.com/office/drawing/2014/main" id="{D0405385-1081-E927-7B90-CB59E0F31F1F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从怀疑到相信主</a:t>
            </a:r>
          </a:p>
        </p:txBody>
      </p:sp>
      <p:sp>
        <p:nvSpPr>
          <p:cNvPr id="214" name="Inhaltsplatzhalter 2">
            <a:extLst>
              <a:ext uri="{FF2B5EF4-FFF2-40B4-BE49-F238E27FC236}">
                <a16:creationId xmlns:a16="http://schemas.microsoft.com/office/drawing/2014/main" id="{63F414E0-0EBA-D852-5D5F-E822FB711B2F}"/>
              </a:ext>
            </a:extLst>
          </p:cNvPr>
          <p:cNvSpPr txBox="1"/>
          <p:nvPr/>
        </p:nvSpPr>
        <p:spPr>
          <a:xfrm>
            <a:off x="379101" y="1415846"/>
            <a:ext cx="8385798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过了一星期，在另一个的主日，耶稣再次在门徒所在的屋子里出现，这次多马也在其中，耶稣亲自回答多马的要求，多马向门徒所说的话，耶稣都听见了。</a:t>
            </a:r>
          </a:p>
        </p:txBody>
      </p:sp>
    </p:spTree>
    <p:extLst>
      <p:ext uri="{BB962C8B-B14F-4D97-AF65-F5344CB8AC3E}">
        <p14:creationId xmlns:p14="http://schemas.microsoft.com/office/powerpoint/2010/main" val="2048913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50F0D-6274-AF7B-1191-F3414F1D0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图片 8" descr="图片 8">
            <a:extLst>
              <a:ext uri="{FF2B5EF4-FFF2-40B4-BE49-F238E27FC236}">
                <a16:creationId xmlns:a16="http://schemas.microsoft.com/office/drawing/2014/main" id="{9E7A401D-16C6-68BA-BD01-FD52187A3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el 1">
            <a:extLst>
              <a:ext uri="{FF2B5EF4-FFF2-40B4-BE49-F238E27FC236}">
                <a16:creationId xmlns:a16="http://schemas.microsoft.com/office/drawing/2014/main" id="{2515C1FF-C98D-5089-0A27-160C7D49CAF5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从怀疑到相信主</a:t>
            </a:r>
          </a:p>
        </p:txBody>
      </p:sp>
      <p:sp>
        <p:nvSpPr>
          <p:cNvPr id="220" name="Inhaltsplatzhalter 2">
            <a:extLst>
              <a:ext uri="{FF2B5EF4-FFF2-40B4-BE49-F238E27FC236}">
                <a16:creationId xmlns:a16="http://schemas.microsoft.com/office/drawing/2014/main" id="{19D7A200-2E17-BEF4-F384-2A318AF97D7F}"/>
              </a:ext>
            </a:extLst>
          </p:cNvPr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多马亲眼看见耶稣，他立即回应：「我的主！我的神！」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耶稣回应说：「你因看见了我才信；那没有看见就信的有福了。」 </a:t>
            </a:r>
          </a:p>
        </p:txBody>
      </p:sp>
    </p:spTree>
    <p:extLst>
      <p:ext uri="{BB962C8B-B14F-4D97-AF65-F5344CB8AC3E}">
        <p14:creationId xmlns:p14="http://schemas.microsoft.com/office/powerpoint/2010/main" val="260984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0B8DE-F121-D7DA-68DE-85B84A85C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>
            <a:extLst>
              <a:ext uri="{FF2B5EF4-FFF2-40B4-BE49-F238E27FC236}">
                <a16:creationId xmlns:a16="http://schemas.microsoft.com/office/drawing/2014/main" id="{9C102D41-F918-5FEA-53B3-6BB989FFD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>
            <a:extLst>
              <a:ext uri="{FF2B5EF4-FFF2-40B4-BE49-F238E27FC236}">
                <a16:creationId xmlns:a16="http://schemas.microsoft.com/office/drawing/2014/main" id="{D5FDFF8F-5D3D-706D-5C35-B22B741C8D60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3" name="Inhaltsplatzhalter 2">
            <a:extLst>
              <a:ext uri="{FF2B5EF4-FFF2-40B4-BE49-F238E27FC236}">
                <a16:creationId xmlns:a16="http://schemas.microsoft.com/office/drawing/2014/main" id="{A65F5D0C-1DBE-0395-C839-D723A67B02FB}"/>
              </a:ext>
            </a:extLst>
          </p:cNvPr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亲爱的弟兄姐妹，愿你们平安。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让我们彼此问安。</a:t>
            </a:r>
          </a:p>
        </p:txBody>
      </p:sp>
    </p:spTree>
    <p:extLst>
      <p:ext uri="{BB962C8B-B14F-4D97-AF65-F5344CB8AC3E}">
        <p14:creationId xmlns:p14="http://schemas.microsoft.com/office/powerpoint/2010/main" val="483103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7D531-733F-47EE-6267-C64C65006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图片 8" descr="图片 8">
            <a:extLst>
              <a:ext uri="{FF2B5EF4-FFF2-40B4-BE49-F238E27FC236}">
                <a16:creationId xmlns:a16="http://schemas.microsoft.com/office/drawing/2014/main" id="{AD0EF4DB-5468-9527-32AA-ABAE10923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itel 1">
            <a:extLst>
              <a:ext uri="{FF2B5EF4-FFF2-40B4-BE49-F238E27FC236}">
                <a16:creationId xmlns:a16="http://schemas.microsoft.com/office/drawing/2014/main" id="{DFBB19E5-EF76-DB62-DD0A-CB08B0CC42F2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从怀疑到相信主</a:t>
            </a:r>
          </a:p>
        </p:txBody>
      </p:sp>
      <p:sp>
        <p:nvSpPr>
          <p:cNvPr id="226" name="Inhaltsplatzhalter 2">
            <a:extLst>
              <a:ext uri="{FF2B5EF4-FFF2-40B4-BE49-F238E27FC236}">
                <a16:creationId xmlns:a16="http://schemas.microsoft.com/office/drawing/2014/main" id="{724EEA25-BEC2-2DBC-8D96-027D09074FE1}"/>
              </a:ext>
            </a:extLst>
          </p:cNvPr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「看见了才信」和「没有看见就信的」作比较，没有看见就信的有福了！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那看见了才信的不好吗？不好在哪里？为什么不是有福的？</a:t>
            </a:r>
          </a:p>
        </p:txBody>
      </p:sp>
    </p:spTree>
    <p:extLst>
      <p:ext uri="{BB962C8B-B14F-4D97-AF65-F5344CB8AC3E}">
        <p14:creationId xmlns:p14="http://schemas.microsoft.com/office/powerpoint/2010/main" val="3114750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2BE76-B9C4-036A-63E3-DC0C1D6DC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图片 8" descr="图片 8">
            <a:extLst>
              <a:ext uri="{FF2B5EF4-FFF2-40B4-BE49-F238E27FC236}">
                <a16:creationId xmlns:a16="http://schemas.microsoft.com/office/drawing/2014/main" id="{172F623D-3393-4027-C668-C77CA976A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itel 1">
            <a:extLst>
              <a:ext uri="{FF2B5EF4-FFF2-40B4-BE49-F238E27FC236}">
                <a16:creationId xmlns:a16="http://schemas.microsoft.com/office/drawing/2014/main" id="{69665EFB-5E1A-2617-4C9C-5A6095FA611E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从怀疑到相信主</a:t>
            </a:r>
          </a:p>
        </p:txBody>
      </p:sp>
      <p:sp>
        <p:nvSpPr>
          <p:cNvPr id="232" name="Inhaltsplatzhalter 2">
            <a:extLst>
              <a:ext uri="{FF2B5EF4-FFF2-40B4-BE49-F238E27FC236}">
                <a16:creationId xmlns:a16="http://schemas.microsoft.com/office/drawing/2014/main" id="{C0760362-5857-AB10-CEC5-B0C0D39F6919}"/>
              </a:ext>
            </a:extLst>
          </p:cNvPr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没有看见就信的有福了！不是指到神不赐福给那些「看见了才信」的人，而是他们却被自己的怀疑和不信中受尽折磨。</a:t>
            </a:r>
          </a:p>
        </p:txBody>
      </p:sp>
    </p:spTree>
    <p:extLst>
      <p:ext uri="{BB962C8B-B14F-4D97-AF65-F5344CB8AC3E}">
        <p14:creationId xmlns:p14="http://schemas.microsoft.com/office/powerpoint/2010/main" val="821754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3E937-10D2-3042-5EB5-72B2F029E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图片 8" descr="图片 8">
            <a:extLst>
              <a:ext uri="{FF2B5EF4-FFF2-40B4-BE49-F238E27FC236}">
                <a16:creationId xmlns:a16="http://schemas.microsoft.com/office/drawing/2014/main" id="{FC6FCF90-D9AF-713E-5504-41EDC859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Titel 1">
            <a:extLst>
              <a:ext uri="{FF2B5EF4-FFF2-40B4-BE49-F238E27FC236}">
                <a16:creationId xmlns:a16="http://schemas.microsoft.com/office/drawing/2014/main" id="{6CE23D49-9C18-E0F1-10CB-1B9CA1E06991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从怀疑到相信主</a:t>
            </a:r>
          </a:p>
        </p:txBody>
      </p:sp>
      <p:sp>
        <p:nvSpPr>
          <p:cNvPr id="238" name="Inhaltsplatzhalter 2">
            <a:extLst>
              <a:ext uri="{FF2B5EF4-FFF2-40B4-BE49-F238E27FC236}">
                <a16:creationId xmlns:a16="http://schemas.microsoft.com/office/drawing/2014/main" id="{FB8AD4E5-E29C-47D2-C70D-634D19D49803}"/>
              </a:ext>
            </a:extLst>
          </p:cNvPr>
          <p:cNvSpPr txBox="1"/>
          <p:nvPr/>
        </p:nvSpPr>
        <p:spPr>
          <a:xfrm>
            <a:off x="379101" y="1415846"/>
            <a:ext cx="8385798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「那没有看见就信的有福了。」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耶稣这话是说给后来相信耶稣的人听的⋯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也是对多马说的，他后来也成了「没有看见就信的有福门徒」。</a:t>
            </a:r>
          </a:p>
        </p:txBody>
      </p:sp>
    </p:spTree>
    <p:extLst>
      <p:ext uri="{BB962C8B-B14F-4D97-AF65-F5344CB8AC3E}">
        <p14:creationId xmlns:p14="http://schemas.microsoft.com/office/powerpoint/2010/main" val="3901749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7159D-E3B0-87F2-331B-0C9D39B86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图片 8" descr="图片 8">
            <a:extLst>
              <a:ext uri="{FF2B5EF4-FFF2-40B4-BE49-F238E27FC236}">
                <a16:creationId xmlns:a16="http://schemas.microsoft.com/office/drawing/2014/main" id="{F8788B31-25A9-B0CF-6420-1B6DC76C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itel 1">
            <a:extLst>
              <a:ext uri="{FF2B5EF4-FFF2-40B4-BE49-F238E27FC236}">
                <a16:creationId xmlns:a16="http://schemas.microsoft.com/office/drawing/2014/main" id="{3225B916-43ED-9188-E314-CD0968628995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从我们入到他们</a:t>
            </a:r>
          </a:p>
        </p:txBody>
      </p:sp>
      <p:sp>
        <p:nvSpPr>
          <p:cNvPr id="247" name="Inhaltsplatzhalter 2">
            <a:extLst>
              <a:ext uri="{FF2B5EF4-FFF2-40B4-BE49-F238E27FC236}">
                <a16:creationId xmlns:a16="http://schemas.microsoft.com/office/drawing/2014/main" id="{A168F532-2AF0-5073-4E67-585AC83A32CB}"/>
              </a:ext>
            </a:extLst>
          </p:cNvPr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复活除了影响个人的信仰，我们对神的相信，更进一步是整个信仰群体的改变，他们成为了教会，领受耶稣基督的使命。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我们读20:21，「21耶稣又对他们说：「愿你们平安！父怎样差遣了我，我也照样差遣你们。」</a:t>
            </a:r>
          </a:p>
        </p:txBody>
      </p:sp>
    </p:spTree>
    <p:extLst>
      <p:ext uri="{BB962C8B-B14F-4D97-AF65-F5344CB8AC3E}">
        <p14:creationId xmlns:p14="http://schemas.microsoft.com/office/powerpoint/2010/main" val="798563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D0783-0BC5-EE4E-3684-5D206B646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图片 8" descr="图片 8">
            <a:extLst>
              <a:ext uri="{FF2B5EF4-FFF2-40B4-BE49-F238E27FC236}">
                <a16:creationId xmlns:a16="http://schemas.microsoft.com/office/drawing/2014/main" id="{735D0914-D600-A789-F1D8-9B47D7FBB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Inhaltsplatzhalter 2">
            <a:extLst>
              <a:ext uri="{FF2B5EF4-FFF2-40B4-BE49-F238E27FC236}">
                <a16:creationId xmlns:a16="http://schemas.microsoft.com/office/drawing/2014/main" id="{AE61EC5D-449B-3B36-2269-F95B6FCFBE58}"/>
              </a:ext>
            </a:extLst>
          </p:cNvPr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天父差派祂的爱子 —— 耶稣基督，成为人的样子，来到世界。耶稣舍了自己的荣耀，来世间成为奴仆的样式，成为受苦的仆人。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「父怎样差遣了我，我也照样差遣你们。」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复活的主，也差派门徒出去，和天父差遣耶稣一样。</a:t>
            </a:r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6ED508E8-84A5-06DD-3AAF-EDF6FC1334C5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从我们入到他们</a:t>
            </a:r>
          </a:p>
        </p:txBody>
      </p:sp>
    </p:spTree>
    <p:extLst>
      <p:ext uri="{BB962C8B-B14F-4D97-AF65-F5344CB8AC3E}">
        <p14:creationId xmlns:p14="http://schemas.microsoft.com/office/powerpoint/2010/main" val="1074959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BBC5B-11A4-1AF4-351D-4D8128DD9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图片 8" descr="图片 8">
            <a:extLst>
              <a:ext uri="{FF2B5EF4-FFF2-40B4-BE49-F238E27FC236}">
                <a16:creationId xmlns:a16="http://schemas.microsoft.com/office/drawing/2014/main" id="{3F4016F0-C1DD-75A2-D741-1465C5A1B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Inhaltsplatzhalter 2">
            <a:extLst>
              <a:ext uri="{FF2B5EF4-FFF2-40B4-BE49-F238E27FC236}">
                <a16:creationId xmlns:a16="http://schemas.microsoft.com/office/drawing/2014/main" id="{8AFCCDB2-9682-6D1B-7B16-6C40747B1C07}"/>
              </a:ext>
            </a:extLst>
          </p:cNvPr>
          <p:cNvSpPr txBox="1"/>
          <p:nvPr/>
        </p:nvSpPr>
        <p:spPr>
          <a:xfrm>
            <a:off x="184548" y="1415845"/>
            <a:ext cx="4474205" cy="523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671763" lvl="1" indent="-290763" defTabSz="914400">
              <a:spcBef>
                <a:spcPts val="1200"/>
              </a:spcBef>
              <a:buSzPct val="100000"/>
              <a:buChar char="•"/>
              <a:defRPr sz="2900">
                <a:latin typeface="SimHei"/>
                <a:ea typeface="SimHei"/>
                <a:cs typeface="SimHei"/>
                <a:sym typeface="SimHei"/>
              </a:defRPr>
            </a:pPr>
            <a:r>
              <a:t>天父差派耶稣，从天上降到人间。</a:t>
            </a:r>
          </a:p>
          <a:p>
            <a:pPr marL="671763" lvl="1" indent="-290763" defTabSz="914400">
              <a:spcBef>
                <a:spcPts val="1200"/>
              </a:spcBef>
              <a:buSzPct val="100000"/>
              <a:buChar char="•"/>
              <a:defRPr sz="2900">
                <a:latin typeface="SimHei"/>
                <a:ea typeface="SimHei"/>
                <a:cs typeface="SimHei"/>
                <a:sym typeface="SimHei"/>
              </a:defRPr>
            </a:pPr>
            <a:r>
              <a:t>人怎样受差遣，向再次一等的存在传福音呢？</a:t>
            </a:r>
          </a:p>
          <a:p>
            <a:pPr marL="671763" lvl="1" indent="-290763" defTabSz="914400">
              <a:spcBef>
                <a:spcPts val="1200"/>
              </a:spcBef>
              <a:buSzPct val="100000"/>
              <a:buChar char="•"/>
              <a:defRPr sz="2900">
                <a:latin typeface="SimHei"/>
                <a:ea typeface="SimHei"/>
                <a:cs typeface="SimHei"/>
                <a:sym typeface="SimHei"/>
              </a:defRPr>
            </a:pPr>
            <a:r>
              <a:t>犹太人去向他们看为次一等的外邦人传福音。</a:t>
            </a:r>
          </a:p>
          <a:p>
            <a:pPr marL="671763" lvl="1" indent="-290763" defTabSz="914400">
              <a:spcBef>
                <a:spcPts val="1200"/>
              </a:spcBef>
              <a:buSzPct val="100000"/>
              <a:buChar char="•"/>
              <a:defRPr sz="2900">
                <a:latin typeface="SimHei"/>
                <a:ea typeface="SimHei"/>
                <a:cs typeface="SimHei"/>
                <a:sym typeface="SimHei"/>
              </a:defRPr>
            </a:pPr>
            <a:r>
              <a:t>基督徒的也会不自觉地认为自己比那些不信的人更加高等。</a:t>
            </a:r>
          </a:p>
        </p:txBody>
      </p:sp>
      <p:pic>
        <p:nvPicPr>
          <p:cNvPr id="259" name="99C524D0-8CA2-4ECF-86FA-17DDC2587C4E.png" descr="99C524D0-8CA2-4ECF-86FA-17DDC2587C4E.png">
            <a:extLst>
              <a:ext uri="{FF2B5EF4-FFF2-40B4-BE49-F238E27FC236}">
                <a16:creationId xmlns:a16="http://schemas.microsoft.com/office/drawing/2014/main" id="{5DCE797C-527E-3D87-30B3-3613945D1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708" y="1184542"/>
            <a:ext cx="3798365" cy="5697547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itel 1">
            <a:extLst>
              <a:ext uri="{FF2B5EF4-FFF2-40B4-BE49-F238E27FC236}">
                <a16:creationId xmlns:a16="http://schemas.microsoft.com/office/drawing/2014/main" id="{AF328496-BCFA-4848-1E8D-95A255EE7817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从我们入到他们</a:t>
            </a:r>
          </a:p>
        </p:txBody>
      </p:sp>
    </p:spTree>
    <p:extLst>
      <p:ext uri="{BB962C8B-B14F-4D97-AF65-F5344CB8AC3E}">
        <p14:creationId xmlns:p14="http://schemas.microsoft.com/office/powerpoint/2010/main" val="1110375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C7F07-97E7-3DBD-6B25-E14633CC4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图片 8" descr="图片 8">
            <a:extLst>
              <a:ext uri="{FF2B5EF4-FFF2-40B4-BE49-F238E27FC236}">
                <a16:creationId xmlns:a16="http://schemas.microsoft.com/office/drawing/2014/main" id="{3D97B573-3B9B-3E83-D972-3AFD56431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Inhaltsplatzhalter 2">
            <a:extLst>
              <a:ext uri="{FF2B5EF4-FFF2-40B4-BE49-F238E27FC236}">
                <a16:creationId xmlns:a16="http://schemas.microsoft.com/office/drawing/2014/main" id="{6A86FED0-83AD-CE1C-988B-F56121F6A17F}"/>
              </a:ext>
            </a:extLst>
          </p:cNvPr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耶稣差遣去到自己所不熟识的地方。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过去的一段日子里，基督徒都很享受在教会里的生活，传福音就是带人来到教会，将「他们」成为「我们」。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「父怎样差遣了我，我也照样差遣你们。」那意味着，不是将「他们」带到「我们」中间，而是「我们」进入到「他们」的世界中作见证。</a:t>
            </a:r>
          </a:p>
        </p:txBody>
      </p:sp>
      <p:sp>
        <p:nvSpPr>
          <p:cNvPr id="266" name="Titel 1">
            <a:extLst>
              <a:ext uri="{FF2B5EF4-FFF2-40B4-BE49-F238E27FC236}">
                <a16:creationId xmlns:a16="http://schemas.microsoft.com/office/drawing/2014/main" id="{43E1A791-40E7-3127-DA0A-3449B44E210A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从我们入到他们</a:t>
            </a:r>
          </a:p>
        </p:txBody>
      </p:sp>
    </p:spTree>
    <p:extLst>
      <p:ext uri="{BB962C8B-B14F-4D97-AF65-F5344CB8AC3E}">
        <p14:creationId xmlns:p14="http://schemas.microsoft.com/office/powerpoint/2010/main" val="4094242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5FDAC-AF23-63C7-8CF5-99FCB8419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图片 8" descr="图片 8">
            <a:extLst>
              <a:ext uri="{FF2B5EF4-FFF2-40B4-BE49-F238E27FC236}">
                <a16:creationId xmlns:a16="http://schemas.microsoft.com/office/drawing/2014/main" id="{E89CC3FD-7BFD-E3FC-5D23-D9880D9E1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itel 1">
            <a:extLst>
              <a:ext uri="{FF2B5EF4-FFF2-40B4-BE49-F238E27FC236}">
                <a16:creationId xmlns:a16="http://schemas.microsoft.com/office/drawing/2014/main" id="{4E6AA737-7443-4CEB-37DA-C34544FB4CBE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从我们入到他们</a:t>
            </a:r>
          </a:p>
        </p:txBody>
      </p:sp>
      <p:pic>
        <p:nvPicPr>
          <p:cNvPr id="272" name="影像" descr="影像">
            <a:extLst>
              <a:ext uri="{FF2B5EF4-FFF2-40B4-BE49-F238E27FC236}">
                <a16:creationId xmlns:a16="http://schemas.microsoft.com/office/drawing/2014/main" id="{9CD97291-E65E-2C8C-CA14-E6B74A0BC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7805" y="1557203"/>
            <a:ext cx="5273917" cy="5273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G_0265.jpeg" descr="IMG_0265.jpeg">
            <a:extLst>
              <a:ext uri="{FF2B5EF4-FFF2-40B4-BE49-F238E27FC236}">
                <a16:creationId xmlns:a16="http://schemas.microsoft.com/office/drawing/2014/main" id="{8F8A0993-9AAD-6F58-5DA6-C11456517F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07261" y="1159060"/>
            <a:ext cx="4632620" cy="6070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71566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AF9FC-8C49-FC55-3032-8150C08A7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图片 8" descr="图片 8">
            <a:extLst>
              <a:ext uri="{FF2B5EF4-FFF2-40B4-BE49-F238E27FC236}">
                <a16:creationId xmlns:a16="http://schemas.microsoft.com/office/drawing/2014/main" id="{B1D70494-E6AB-0330-FC27-E2A8DCE62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Titel 1">
            <a:extLst>
              <a:ext uri="{FF2B5EF4-FFF2-40B4-BE49-F238E27FC236}">
                <a16:creationId xmlns:a16="http://schemas.microsoft.com/office/drawing/2014/main" id="{A40B0023-EFC4-86B6-784A-364EE8DF3FA6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从我们入到他们</a:t>
            </a:r>
          </a:p>
        </p:txBody>
      </p:sp>
      <p:pic>
        <p:nvPicPr>
          <p:cNvPr id="279" name="IMG_0267.jpeg" descr="IMG_0267.jpeg">
            <a:extLst>
              <a:ext uri="{FF2B5EF4-FFF2-40B4-BE49-F238E27FC236}">
                <a16:creationId xmlns:a16="http://schemas.microsoft.com/office/drawing/2014/main" id="{46EA8E9C-DD23-B5EB-97CA-DEE62FA32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581" y="1153058"/>
            <a:ext cx="6710838" cy="2795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G_0268.jpeg" descr="IMG_0268.jpeg">
            <a:extLst>
              <a:ext uri="{FF2B5EF4-FFF2-40B4-BE49-F238E27FC236}">
                <a16:creationId xmlns:a16="http://schemas.microsoft.com/office/drawing/2014/main" id="{328B314E-45BE-2CA0-8EF5-1432E76B3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581" y="3829196"/>
            <a:ext cx="6710838" cy="3056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804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FB8DB-2E97-32E3-5352-8A981BD45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图片 8" descr="图片 8">
            <a:extLst>
              <a:ext uri="{FF2B5EF4-FFF2-40B4-BE49-F238E27FC236}">
                <a16:creationId xmlns:a16="http://schemas.microsoft.com/office/drawing/2014/main" id="{B520F37E-A00C-CF98-C4C1-A8A167B78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Inhaltsplatzhalter 2">
            <a:extLst>
              <a:ext uri="{FF2B5EF4-FFF2-40B4-BE49-F238E27FC236}">
                <a16:creationId xmlns:a16="http://schemas.microsoft.com/office/drawing/2014/main" id="{44C8797B-E65F-E0D9-6630-57064A49AF53}"/>
              </a:ext>
            </a:extLst>
          </p:cNvPr>
          <p:cNvSpPr txBox="1"/>
          <p:nvPr/>
        </p:nvSpPr>
        <p:spPr>
          <a:xfrm>
            <a:off x="379101" y="1415846"/>
            <a:ext cx="8385798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我们读20:22-23，「22说了这话，就向他们吹一口气，说：「你们受圣灵！23你们赦免谁的罪，谁的罪就赦免了；你们留下谁的罪，谁的罪就留下了。」</a:t>
            </a:r>
          </a:p>
        </p:txBody>
      </p:sp>
      <p:sp>
        <p:nvSpPr>
          <p:cNvPr id="289" name="Titel 1">
            <a:extLst>
              <a:ext uri="{FF2B5EF4-FFF2-40B4-BE49-F238E27FC236}">
                <a16:creationId xmlns:a16="http://schemas.microsoft.com/office/drawing/2014/main" id="{80424410-AD9D-9771-5671-6E5C0D789EA9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复活带来新生命</a:t>
            </a:r>
          </a:p>
        </p:txBody>
      </p:sp>
    </p:spTree>
    <p:extLst>
      <p:ext uri="{BB962C8B-B14F-4D97-AF65-F5344CB8AC3E}">
        <p14:creationId xmlns:p14="http://schemas.microsoft.com/office/powerpoint/2010/main" val="174703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EF38B-2B30-4399-303A-F99866B6F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>
            <a:extLst>
              <a:ext uri="{FF2B5EF4-FFF2-40B4-BE49-F238E27FC236}">
                <a16:creationId xmlns:a16="http://schemas.microsoft.com/office/drawing/2014/main" id="{22AD9AB7-6DF7-8E96-3A34-52251D57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>
            <a:extLst>
              <a:ext uri="{FF2B5EF4-FFF2-40B4-BE49-F238E27FC236}">
                <a16:creationId xmlns:a16="http://schemas.microsoft.com/office/drawing/2014/main" id="{41711D69-D389-F1D4-B153-5FA3A43C1135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9" name="Inhaltsplatzhalter 2">
            <a:extLst>
              <a:ext uri="{FF2B5EF4-FFF2-40B4-BE49-F238E27FC236}">
                <a16:creationId xmlns:a16="http://schemas.microsoft.com/office/drawing/2014/main" id="{8B327075-9A1C-757A-A5EE-249A76F0AC67}"/>
              </a:ext>
            </a:extLst>
          </p:cNvPr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今天，我们来重温耶稣基督的复活，对于门徒生命带来的改变，借此反省耶稣基督的复活，对我们生命带来什么意义。</a:t>
            </a:r>
          </a:p>
        </p:txBody>
      </p:sp>
    </p:spTree>
    <p:extLst>
      <p:ext uri="{BB962C8B-B14F-4D97-AF65-F5344CB8AC3E}">
        <p14:creationId xmlns:p14="http://schemas.microsoft.com/office/powerpoint/2010/main" val="1583161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E1A49-A682-79C4-C25B-6F2562195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图片 8" descr="图片 8">
            <a:extLst>
              <a:ext uri="{FF2B5EF4-FFF2-40B4-BE49-F238E27FC236}">
                <a16:creationId xmlns:a16="http://schemas.microsoft.com/office/drawing/2014/main" id="{DA8D05B8-DD7A-5BE6-BC26-34A45785E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Inhaltsplatzhalter 2">
            <a:extLst>
              <a:ext uri="{FF2B5EF4-FFF2-40B4-BE49-F238E27FC236}">
                <a16:creationId xmlns:a16="http://schemas.microsoft.com/office/drawing/2014/main" id="{F6944E35-5C6A-3D92-081B-F52124043F01}"/>
              </a:ext>
            </a:extLst>
          </p:cNvPr>
          <p:cNvSpPr txBox="1"/>
          <p:nvPr/>
        </p:nvSpPr>
        <p:spPr>
          <a:xfrm>
            <a:off x="379101" y="1415846"/>
            <a:ext cx="8385798" cy="352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读约14:12-14，耶稣说：「12我实实在在地告诉你们，我所做的事，信我的人也要做，并且要做比这更大的事，因为我往父那里去。13你们奉我的名无论求什么，我必成就，叫父因儿子得荣耀。14你们若奉我的名求什么，我必成就。」</a:t>
            </a:r>
          </a:p>
        </p:txBody>
      </p:sp>
      <p:sp>
        <p:nvSpPr>
          <p:cNvPr id="295" name="Titel 1">
            <a:extLst>
              <a:ext uri="{FF2B5EF4-FFF2-40B4-BE49-F238E27FC236}">
                <a16:creationId xmlns:a16="http://schemas.microsoft.com/office/drawing/2014/main" id="{6DF37309-A8A0-F67C-4CDB-28345B21AEA2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复活带来新生命</a:t>
            </a:r>
          </a:p>
        </p:txBody>
      </p:sp>
    </p:spTree>
    <p:extLst>
      <p:ext uri="{BB962C8B-B14F-4D97-AF65-F5344CB8AC3E}">
        <p14:creationId xmlns:p14="http://schemas.microsoft.com/office/powerpoint/2010/main" val="930637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F31F0-CA66-9088-2CB9-0E9CAE9BE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图片 8" descr="图片 8">
            <a:extLst>
              <a:ext uri="{FF2B5EF4-FFF2-40B4-BE49-F238E27FC236}">
                <a16:creationId xmlns:a16="http://schemas.microsoft.com/office/drawing/2014/main" id="{A74F0F71-AC6A-A335-6735-BC6925302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Inhaltsplatzhalter 2">
            <a:extLst>
              <a:ext uri="{FF2B5EF4-FFF2-40B4-BE49-F238E27FC236}">
                <a16:creationId xmlns:a16="http://schemas.microsoft.com/office/drawing/2014/main" id="{C2424A9A-DD3F-12A2-9DB2-0E6A4F6EE895}"/>
              </a:ext>
            </a:extLst>
          </p:cNvPr>
          <p:cNvSpPr txBox="1"/>
          <p:nvPr/>
        </p:nvSpPr>
        <p:spPr>
          <a:xfrm>
            <a:off x="379101" y="1415846"/>
            <a:ext cx="8385798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耶稣说：「要做比这更大的事」，指到自己将要离去，「24我实实在在地告诉你们，一粒麦子不落在地里死了，仍旧是一粒，若是死了，就结出许多子粒来。」（约12:24）</a:t>
            </a:r>
          </a:p>
        </p:txBody>
      </p:sp>
      <p:sp>
        <p:nvSpPr>
          <p:cNvPr id="301" name="Titel 1">
            <a:extLst>
              <a:ext uri="{FF2B5EF4-FFF2-40B4-BE49-F238E27FC236}">
                <a16:creationId xmlns:a16="http://schemas.microsoft.com/office/drawing/2014/main" id="{7A06A7DA-69E2-8C1E-E21B-797F69302FEA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复活带来新生命</a:t>
            </a:r>
          </a:p>
        </p:txBody>
      </p:sp>
    </p:spTree>
    <p:extLst>
      <p:ext uri="{BB962C8B-B14F-4D97-AF65-F5344CB8AC3E}">
        <p14:creationId xmlns:p14="http://schemas.microsoft.com/office/powerpoint/2010/main" val="3362958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9EB8A-DA54-CE39-6012-F835649E3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图片 8" descr="图片 8">
            <a:extLst>
              <a:ext uri="{FF2B5EF4-FFF2-40B4-BE49-F238E27FC236}">
                <a16:creationId xmlns:a16="http://schemas.microsoft.com/office/drawing/2014/main" id="{30A8AC42-68E8-35A7-2BF5-89918EDD4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Inhaltsplatzhalter 2">
            <a:extLst>
              <a:ext uri="{FF2B5EF4-FFF2-40B4-BE49-F238E27FC236}">
                <a16:creationId xmlns:a16="http://schemas.microsoft.com/office/drawing/2014/main" id="{15815F08-15AC-DE84-CF84-C6FD86C29981}"/>
              </a:ext>
            </a:extLst>
          </p:cNvPr>
          <p:cNvSpPr txBox="1"/>
          <p:nvPr/>
        </p:nvSpPr>
        <p:spPr>
          <a:xfrm>
            <a:off x="379101" y="1415846"/>
            <a:ext cx="8385798" cy="352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耶稣说：「你们赦免谁的罪，谁的罪就赦免了；你们留下谁的罪，谁的罪就留下了。」这不是门徒的能力，而是神借着他们，成为教会，宣讲赦罪的福音，借着耶稣基督设立的洗礼，使人悔改，罪得赦免。</a:t>
            </a:r>
          </a:p>
        </p:txBody>
      </p:sp>
      <p:sp>
        <p:nvSpPr>
          <p:cNvPr id="307" name="Titel 1">
            <a:extLst>
              <a:ext uri="{FF2B5EF4-FFF2-40B4-BE49-F238E27FC236}">
                <a16:creationId xmlns:a16="http://schemas.microsoft.com/office/drawing/2014/main" id="{4E740BFF-A63A-A7A9-C9D0-CE8694AEF66E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复活带来新生命</a:t>
            </a:r>
          </a:p>
        </p:txBody>
      </p:sp>
    </p:spTree>
    <p:extLst>
      <p:ext uri="{BB962C8B-B14F-4D97-AF65-F5344CB8AC3E}">
        <p14:creationId xmlns:p14="http://schemas.microsoft.com/office/powerpoint/2010/main" val="483035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2773E-86A0-6F98-FCAE-FD296F124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图片 8" descr="图片 8">
            <a:extLst>
              <a:ext uri="{FF2B5EF4-FFF2-40B4-BE49-F238E27FC236}">
                <a16:creationId xmlns:a16="http://schemas.microsoft.com/office/drawing/2014/main" id="{B606CE95-6B62-64AF-C02B-D0CDA3F7E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Inhaltsplatzhalter 2">
            <a:extLst>
              <a:ext uri="{FF2B5EF4-FFF2-40B4-BE49-F238E27FC236}">
                <a16:creationId xmlns:a16="http://schemas.microsoft.com/office/drawing/2014/main" id="{70DFB58C-F191-7F00-4809-971DBB54E913}"/>
              </a:ext>
            </a:extLst>
          </p:cNvPr>
          <p:cNvSpPr txBox="1"/>
          <p:nvPr/>
        </p:nvSpPr>
        <p:spPr>
          <a:xfrm>
            <a:off x="379101" y="1415846"/>
            <a:ext cx="8385798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约翰为这些事作见证，写下约翰福音：「31但记这些事要叫你们信耶稣是基督，是神的儿子，并且叫你们信了他，就可以因他的名得生命。」</a:t>
            </a:r>
          </a:p>
        </p:txBody>
      </p:sp>
      <p:sp>
        <p:nvSpPr>
          <p:cNvPr id="313" name="Titel 1">
            <a:extLst>
              <a:ext uri="{FF2B5EF4-FFF2-40B4-BE49-F238E27FC236}">
                <a16:creationId xmlns:a16="http://schemas.microsoft.com/office/drawing/2014/main" id="{C7DBCBCA-B882-AA9E-7D1E-54C38C72BE6D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复活带来新生命</a:t>
            </a:r>
          </a:p>
        </p:txBody>
      </p:sp>
    </p:spTree>
    <p:extLst>
      <p:ext uri="{BB962C8B-B14F-4D97-AF65-F5344CB8AC3E}">
        <p14:creationId xmlns:p14="http://schemas.microsoft.com/office/powerpoint/2010/main" val="644348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7D8B9-0218-522B-C061-13A796E88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图片 8" descr="图片 8">
            <a:extLst>
              <a:ext uri="{FF2B5EF4-FFF2-40B4-BE49-F238E27FC236}">
                <a16:creationId xmlns:a16="http://schemas.microsoft.com/office/drawing/2014/main" id="{D93E6BE0-6B6E-A4CA-D6A2-250784FB7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Inhaltsplatzhalter 2">
            <a:extLst>
              <a:ext uri="{FF2B5EF4-FFF2-40B4-BE49-F238E27FC236}">
                <a16:creationId xmlns:a16="http://schemas.microsoft.com/office/drawing/2014/main" id="{485B4549-4D21-8129-13C4-589D8E574030}"/>
              </a:ext>
            </a:extLst>
          </p:cNvPr>
          <p:cNvSpPr txBox="1"/>
          <p:nvPr/>
        </p:nvSpPr>
        <p:spPr>
          <a:xfrm>
            <a:off x="4678727" y="1610399"/>
            <a:ext cx="4169969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约翰为这些事作见证，写下约翰福音：「31但记这些事要叫你们信耶稣是基督，是神的儿子，并且叫你们信了他，就可以因他的名得生命。」</a:t>
            </a:r>
          </a:p>
        </p:txBody>
      </p:sp>
      <p:sp>
        <p:nvSpPr>
          <p:cNvPr id="319" name="Titel 1">
            <a:extLst>
              <a:ext uri="{FF2B5EF4-FFF2-40B4-BE49-F238E27FC236}">
                <a16:creationId xmlns:a16="http://schemas.microsoft.com/office/drawing/2014/main" id="{648CDF1C-52F3-0FE7-DFE3-98B2D4ACBA03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复活带来新生命</a:t>
            </a:r>
          </a:p>
        </p:txBody>
      </p:sp>
      <p:pic>
        <p:nvPicPr>
          <p:cNvPr id="320" name="影像" descr="影像">
            <a:extLst>
              <a:ext uri="{FF2B5EF4-FFF2-40B4-BE49-F238E27FC236}">
                <a16:creationId xmlns:a16="http://schemas.microsoft.com/office/drawing/2014/main" id="{FDE1EBCA-5FD1-0815-301D-3FE37F3B2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41" y="1402119"/>
            <a:ext cx="39497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089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98C7D-9A89-72B6-9F33-D906C94A5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图片 8" descr="图片 8">
            <a:extLst>
              <a:ext uri="{FF2B5EF4-FFF2-40B4-BE49-F238E27FC236}">
                <a16:creationId xmlns:a16="http://schemas.microsoft.com/office/drawing/2014/main" id="{DAEFC79A-F059-01C2-AD66-9630494EC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Inhaltsplatzhalter 2">
            <a:extLst>
              <a:ext uri="{FF2B5EF4-FFF2-40B4-BE49-F238E27FC236}">
                <a16:creationId xmlns:a16="http://schemas.microsoft.com/office/drawing/2014/main" id="{B8219771-1DC4-989B-A896-0C042218051B}"/>
              </a:ext>
            </a:extLst>
          </p:cNvPr>
          <p:cNvSpPr txBox="1"/>
          <p:nvPr/>
        </p:nvSpPr>
        <p:spPr>
          <a:xfrm>
            <a:off x="379101" y="1415846"/>
            <a:ext cx="8385798" cy="428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1. 从伤心中得安慰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2. 从惧怕中得喜乐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3. 复活改变了结局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4. 从怀疑到相信主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5. 从我们入到他们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6. 复活带来新生命</a:t>
            </a:r>
          </a:p>
        </p:txBody>
      </p:sp>
      <p:sp>
        <p:nvSpPr>
          <p:cNvPr id="329" name="Titel 1">
            <a:extLst>
              <a:ext uri="{FF2B5EF4-FFF2-40B4-BE49-F238E27FC236}">
                <a16:creationId xmlns:a16="http://schemas.microsoft.com/office/drawing/2014/main" id="{03939938-E34D-7719-8456-7ECEC4BC3433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342107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F579F-E364-BBEF-1D25-E8E3F8C24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图片 8" descr="图片 8">
            <a:extLst>
              <a:ext uri="{FF2B5EF4-FFF2-40B4-BE49-F238E27FC236}">
                <a16:creationId xmlns:a16="http://schemas.microsoft.com/office/drawing/2014/main" id="{AFBFAF5E-4FA1-B93B-4BC8-7ED1D4BE7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itel 1">
            <a:extLst>
              <a:ext uri="{FF2B5EF4-FFF2-40B4-BE49-F238E27FC236}">
                <a16:creationId xmlns:a16="http://schemas.microsoft.com/office/drawing/2014/main" id="{C4B8B4C4-A358-1496-F8AA-899D341EDDEA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从伤心中得安慰</a:t>
            </a:r>
          </a:p>
        </p:txBody>
      </p:sp>
      <p:sp>
        <p:nvSpPr>
          <p:cNvPr id="118" name="Inhaltsplatzhalter 2">
            <a:extLst>
              <a:ext uri="{FF2B5EF4-FFF2-40B4-BE49-F238E27FC236}">
                <a16:creationId xmlns:a16="http://schemas.microsoft.com/office/drawing/2014/main" id="{8EC23177-1820-AE7C-7010-0EB8E1C4C000}"/>
              </a:ext>
            </a:extLst>
          </p:cNvPr>
          <p:cNvSpPr txBox="1"/>
          <p:nvPr/>
        </p:nvSpPr>
        <p:spPr>
          <a:xfrm>
            <a:off x="379101" y="1415846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第一日耶稣基督在星期五受难埋葬。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第二日星期六称为圣安息日。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第三日是星期日，耶稣在这一天复活了！</a:t>
            </a:r>
          </a:p>
        </p:txBody>
      </p:sp>
    </p:spTree>
    <p:extLst>
      <p:ext uri="{BB962C8B-B14F-4D97-AF65-F5344CB8AC3E}">
        <p14:creationId xmlns:p14="http://schemas.microsoft.com/office/powerpoint/2010/main" val="392836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25BAD-AF80-275C-F6A4-7AFEA3B14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8" descr="图片 8">
            <a:extLst>
              <a:ext uri="{FF2B5EF4-FFF2-40B4-BE49-F238E27FC236}">
                <a16:creationId xmlns:a16="http://schemas.microsoft.com/office/drawing/2014/main" id="{C5BE1104-4B9A-10DA-7A28-B4F96B148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el 1">
            <a:extLst>
              <a:ext uri="{FF2B5EF4-FFF2-40B4-BE49-F238E27FC236}">
                <a16:creationId xmlns:a16="http://schemas.microsoft.com/office/drawing/2014/main" id="{9D6A1581-9BD7-9094-52C9-C1D8E08629B5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从伤心中得安慰</a:t>
            </a:r>
          </a:p>
        </p:txBody>
      </p:sp>
      <p:sp>
        <p:nvSpPr>
          <p:cNvPr id="124" name="Inhaltsplatzhalter 2">
            <a:extLst>
              <a:ext uri="{FF2B5EF4-FFF2-40B4-BE49-F238E27FC236}">
                <a16:creationId xmlns:a16="http://schemas.microsoft.com/office/drawing/2014/main" id="{A558F2D2-524A-4B70-910F-7DD335FACAC4}"/>
              </a:ext>
            </a:extLst>
          </p:cNvPr>
          <p:cNvSpPr txBox="1"/>
          <p:nvPr/>
        </p:nvSpPr>
        <p:spPr>
          <a:xfrm>
            <a:off x="379101" y="1415846"/>
            <a:ext cx="8385798" cy="472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20:1-10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首先发现空坟墓的是抹大拉的马利亚，清晨的时候，她向门徒报告这事情。两个门徒跑去看了， 一位是西门彼得，另一位跑得较快的相信是约翰。他们看见空坟墓，又看见细麻布还放在哪里，裹头巾在另一处卷着。约翰看见就信了，他们不明白，就回到自己的住处。</a:t>
            </a:r>
          </a:p>
        </p:txBody>
      </p:sp>
    </p:spTree>
    <p:extLst>
      <p:ext uri="{BB962C8B-B14F-4D97-AF65-F5344CB8AC3E}">
        <p14:creationId xmlns:p14="http://schemas.microsoft.com/office/powerpoint/2010/main" val="340088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D1BC7-A4E9-73DB-0DE6-0E7A91F08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8" descr="图片 8">
            <a:extLst>
              <a:ext uri="{FF2B5EF4-FFF2-40B4-BE49-F238E27FC236}">
                <a16:creationId xmlns:a16="http://schemas.microsoft.com/office/drawing/2014/main" id="{8E1AE7B2-69A4-39A9-93ED-C98798BE5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el 1">
            <a:extLst>
              <a:ext uri="{FF2B5EF4-FFF2-40B4-BE49-F238E27FC236}">
                <a16:creationId xmlns:a16="http://schemas.microsoft.com/office/drawing/2014/main" id="{84802EF7-284C-C80B-8361-0F34F5B8BB0B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从伤心中得安慰</a:t>
            </a:r>
          </a:p>
        </p:txBody>
      </p:sp>
      <p:sp>
        <p:nvSpPr>
          <p:cNvPr id="130" name="Inhaltsplatzhalter 2">
            <a:extLst>
              <a:ext uri="{FF2B5EF4-FFF2-40B4-BE49-F238E27FC236}">
                <a16:creationId xmlns:a16="http://schemas.microsoft.com/office/drawing/2014/main" id="{402FF37B-56F4-50BD-A6F2-529D90450AD4}"/>
              </a:ext>
            </a:extLst>
          </p:cNvPr>
          <p:cNvSpPr txBox="1"/>
          <p:nvPr/>
        </p:nvSpPr>
        <p:spPr>
          <a:xfrm>
            <a:off x="379101" y="1415846"/>
            <a:ext cx="8385798" cy="529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20:11-18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抹大拉的马利亚，仍留在坟墓外面，因为耶稣的尸体不见了而伤心流泪。这时候，两位天使显现，马利亚认不出是天使，一心牵挂着耶稣的尸体在哪里？向他们询问尸体放了在哪里？这时候，耶稣忽然出现了，呼唤马利亚的名字，但耶稣告诉马利亚，他先要去见天父，吩咐马利亚将复活的消息告诉门徒。</a:t>
            </a:r>
          </a:p>
        </p:txBody>
      </p:sp>
    </p:spTree>
    <p:extLst>
      <p:ext uri="{BB962C8B-B14F-4D97-AF65-F5344CB8AC3E}">
        <p14:creationId xmlns:p14="http://schemas.microsoft.com/office/powerpoint/2010/main" val="256605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A538E-8F29-5448-3CD9-6EEFDA257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图片 8" descr="图片 8">
            <a:extLst>
              <a:ext uri="{FF2B5EF4-FFF2-40B4-BE49-F238E27FC236}">
                <a16:creationId xmlns:a16="http://schemas.microsoft.com/office/drawing/2014/main" id="{E19C3368-2E9C-D8F3-9F25-F99AD561E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el 1">
            <a:extLst>
              <a:ext uri="{FF2B5EF4-FFF2-40B4-BE49-F238E27FC236}">
                <a16:creationId xmlns:a16="http://schemas.microsoft.com/office/drawing/2014/main" id="{609C9D94-6BF2-9CE8-CC54-652E354B152B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从惧怕中得喜乐</a:t>
            </a:r>
          </a:p>
        </p:txBody>
      </p:sp>
      <p:sp>
        <p:nvSpPr>
          <p:cNvPr id="139" name="Inhaltsplatzhalter 2">
            <a:extLst>
              <a:ext uri="{FF2B5EF4-FFF2-40B4-BE49-F238E27FC236}">
                <a16:creationId xmlns:a16="http://schemas.microsoft.com/office/drawing/2014/main" id="{78B2DA9F-66D3-CB7F-DF05-2D503F6B0040}"/>
              </a:ext>
            </a:extLst>
          </p:cNvPr>
          <p:cNvSpPr txBox="1"/>
          <p:nvPr/>
        </p:nvSpPr>
        <p:spPr>
          <a:xfrm>
            <a:off x="379101" y="1415846"/>
            <a:ext cx="8385798" cy="499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20:19-23</a:t>
            </a:r>
          </a:p>
          <a:p>
            <a:pPr marL="681789" lvl="1" indent="-300789" defTabSz="914400">
              <a:spcBef>
                <a:spcPts val="1200"/>
              </a:spcBef>
              <a:buSzPct val="100000"/>
              <a:buChar char="•"/>
              <a:defRPr sz="3000">
                <a:latin typeface="SimHei"/>
                <a:ea typeface="SimHei"/>
                <a:cs typeface="SimHei"/>
                <a:sym typeface="SimHei"/>
              </a:defRPr>
            </a:pPr>
            <a:r>
              <a:t>那日晚上，门徒仍旧害怕，他们怕犹太人，门都关了。这段记载，虽然接续上文，但却不能肯定这些门徒，有没有得到那两个见证空坟墓的门徒的消息？也不知道马利亚关于耶稣复活的消息，是否已经在他们当中传开。我们当注意的是他们在未见到复活的耶稣前后的对比，他们从「怕犹太人」到「看见了主，就喜乐了。」</a:t>
            </a:r>
          </a:p>
        </p:txBody>
      </p:sp>
    </p:spTree>
    <p:extLst>
      <p:ext uri="{BB962C8B-B14F-4D97-AF65-F5344CB8AC3E}">
        <p14:creationId xmlns:p14="http://schemas.microsoft.com/office/powerpoint/2010/main" val="201904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E4CFE-BD84-D52C-A695-05EAB6648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8" descr="图片 8">
            <a:extLst>
              <a:ext uri="{FF2B5EF4-FFF2-40B4-BE49-F238E27FC236}">
                <a16:creationId xmlns:a16="http://schemas.microsoft.com/office/drawing/2014/main" id="{F9F9106D-1BE9-9B73-334D-A4DFE1B79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el 1">
            <a:extLst>
              <a:ext uri="{FF2B5EF4-FFF2-40B4-BE49-F238E27FC236}">
                <a16:creationId xmlns:a16="http://schemas.microsoft.com/office/drawing/2014/main" id="{D54CD98E-D2E8-0D99-1DDD-AA7D2860F0B5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复活改变了结局</a:t>
            </a:r>
          </a:p>
        </p:txBody>
      </p:sp>
      <p:sp>
        <p:nvSpPr>
          <p:cNvPr id="148" name="Inhaltsplatzhalter 2">
            <a:extLst>
              <a:ext uri="{FF2B5EF4-FFF2-40B4-BE49-F238E27FC236}">
                <a16:creationId xmlns:a16="http://schemas.microsoft.com/office/drawing/2014/main" id="{D5627CE8-3769-2977-CE0A-C20EEF81D54E}"/>
              </a:ext>
            </a:extLst>
          </p:cNvPr>
          <p:cNvSpPr txBox="1"/>
          <p:nvPr/>
        </p:nvSpPr>
        <p:spPr>
          <a:xfrm>
            <a:off x="379101" y="1415846"/>
            <a:ext cx="8385798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他们为什么伤心？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为什么害怕？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耶稣基督的复活，为什么会带来他们的安慰和喜乐？</a:t>
            </a:r>
          </a:p>
        </p:txBody>
      </p:sp>
    </p:spTree>
    <p:extLst>
      <p:ext uri="{BB962C8B-B14F-4D97-AF65-F5344CB8AC3E}">
        <p14:creationId xmlns:p14="http://schemas.microsoft.com/office/powerpoint/2010/main" val="257765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D7530-91B2-A9DD-05D7-373D0DA2C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图片 8" descr="图片 8">
            <a:extLst>
              <a:ext uri="{FF2B5EF4-FFF2-40B4-BE49-F238E27FC236}">
                <a16:creationId xmlns:a16="http://schemas.microsoft.com/office/drawing/2014/main" id="{C5039568-4701-0FE0-329A-1F08DC33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el 1">
            <a:extLst>
              <a:ext uri="{FF2B5EF4-FFF2-40B4-BE49-F238E27FC236}">
                <a16:creationId xmlns:a16="http://schemas.microsoft.com/office/drawing/2014/main" id="{5F33B75C-B23B-B18A-C067-336507448FF4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复活改变了结局</a:t>
            </a:r>
          </a:p>
        </p:txBody>
      </p:sp>
      <p:sp>
        <p:nvSpPr>
          <p:cNvPr id="154" name="Inhaltsplatzhalter 2">
            <a:extLst>
              <a:ext uri="{FF2B5EF4-FFF2-40B4-BE49-F238E27FC236}">
                <a16:creationId xmlns:a16="http://schemas.microsoft.com/office/drawing/2014/main" id="{23CCEDD4-D1CB-D6FA-FCB1-AFB1B902F280}"/>
              </a:ext>
            </a:extLst>
          </p:cNvPr>
          <p:cNvSpPr txBox="1"/>
          <p:nvPr/>
        </p:nvSpPr>
        <p:spPr>
          <a:xfrm>
            <a:off x="135910" y="1299114"/>
            <a:ext cx="3428873" cy="523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这不是时光倒流，回到耶稣受难前的光景，不是推倒重来一遍。（Back to the future / 月光宝盒 / 漫威洛基）</a:t>
            </a:r>
          </a:p>
        </p:txBody>
      </p:sp>
      <p:pic>
        <p:nvPicPr>
          <p:cNvPr id="155" name="影像" descr="影像">
            <a:extLst>
              <a:ext uri="{FF2B5EF4-FFF2-40B4-BE49-F238E27FC236}">
                <a16:creationId xmlns:a16="http://schemas.microsoft.com/office/drawing/2014/main" id="{086412C8-D42A-68C5-0D51-6DD3D91C2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976" y="2126894"/>
            <a:ext cx="2523463" cy="3579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影像" descr="影像">
            <a:extLst>
              <a:ext uri="{FF2B5EF4-FFF2-40B4-BE49-F238E27FC236}">
                <a16:creationId xmlns:a16="http://schemas.microsoft.com/office/drawing/2014/main" id="{78A43D59-C980-76B3-1CA7-B3338DBEF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669" y="242631"/>
            <a:ext cx="3666042" cy="2062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影像" descr="影像">
            <a:extLst>
              <a:ext uri="{FF2B5EF4-FFF2-40B4-BE49-F238E27FC236}">
                <a16:creationId xmlns:a16="http://schemas.microsoft.com/office/drawing/2014/main" id="{6A1F87C3-F8BF-2D6C-2CDB-101E79E7DDE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3031" b="13031"/>
          <a:stretch>
            <a:fillRect/>
          </a:stretch>
        </p:blipFill>
        <p:spPr>
          <a:xfrm>
            <a:off x="5415604" y="4687155"/>
            <a:ext cx="3534234" cy="1959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9193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779</Words>
  <Application>Microsoft Office PowerPoint</Application>
  <PresentationFormat>Bildschirmpräsentation (4:3)</PresentationFormat>
  <Paragraphs>174</Paragraphs>
  <Slides>35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8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416</cp:revision>
  <dcterms:created xsi:type="dcterms:W3CDTF">2023-03-17T14:22:59Z</dcterms:created>
  <dcterms:modified xsi:type="dcterms:W3CDTF">2025-04-30T05:13:48Z</dcterms:modified>
</cp:coreProperties>
</file>