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58" r:id="rId8"/>
    <p:sldId id="263" r:id="rId9"/>
    <p:sldId id="264" r:id="rId10"/>
    <p:sldId id="276" r:id="rId11"/>
    <p:sldId id="277" r:id="rId12"/>
    <p:sldId id="278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8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30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82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1427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585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0141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624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685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52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14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454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60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64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24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317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7963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900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556EE-1F3A-4CAA-B1FE-7B985B9A074C}" type="datetimeFigureOut">
              <a:rPr lang="zh-TW" altLang="en-US" smtClean="0"/>
              <a:t>2025/3/22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D6D37A-5EE1-4DFF-80E1-DBC68BE4A5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74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657A58-46EA-E99F-31CE-31F896C86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寻找与求告</a:t>
            </a:r>
            <a:br>
              <a:rPr lang="en-US" altLang="zh-TW" b="1" dirty="0"/>
            </a:br>
            <a:r>
              <a:rPr lang="zh-TW" altLang="en-US" b="1" dirty="0"/>
              <a:t>赛</a:t>
            </a:r>
            <a:r>
              <a:rPr lang="en-US" altLang="zh-TW" b="1"/>
              <a:t>55:1-9</a:t>
            </a:r>
            <a:endParaRPr lang="zh-TW" altLang="en-US" b="1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73A5831-745E-E786-6ED0-586FC669A4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600" dirty="0"/>
              <a:t>宋景昌牧师</a:t>
            </a:r>
            <a:endParaRPr lang="en-US" altLang="zh-TW" sz="3600" dirty="0"/>
          </a:p>
          <a:p>
            <a:r>
              <a:rPr lang="en-US" altLang="zh-TW" sz="3600" dirty="0"/>
              <a:t>2025</a:t>
            </a:r>
            <a:r>
              <a:rPr lang="zh-TW" altLang="en-US" sz="3600" dirty="0"/>
              <a:t>年</a:t>
            </a:r>
            <a:r>
              <a:rPr lang="en-US" altLang="zh-TW" sz="3600" dirty="0"/>
              <a:t>3</a:t>
            </a:r>
            <a:r>
              <a:rPr lang="zh-TW" altLang="en-US" sz="3600" dirty="0"/>
              <a:t>月</a:t>
            </a:r>
            <a:r>
              <a:rPr lang="en-US" altLang="zh-TW" sz="3600" dirty="0"/>
              <a:t>23</a:t>
            </a:r>
            <a:r>
              <a:rPr lang="zh-TW" altLang="en-US" sz="3600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484935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E4822-AD55-D546-8D2E-9F36AA101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D0B3D0-EBB6-44BF-A934-AAC9E57C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要寻找无价的满足 </a:t>
            </a:r>
            <a:r>
              <a:rPr lang="en-US" altLang="zh-TW" dirty="0"/>
              <a:t>(v.1-5)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EEE086-5726-5B6F-0966-DF47A0628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这免费的食物与付费却不是食物的对比，是在传达因顺服上帝，而得享丰盛属灵生命，</a:t>
            </a:r>
            <a:endParaRPr lang="en-US" altLang="zh-TW" sz="3000" dirty="0"/>
          </a:p>
          <a:p>
            <a:r>
              <a:rPr lang="zh-TW" altLang="en-US" sz="3000" dirty="0"/>
              <a:t>对照依靠人，或依靠偶像，却不倚靠上帝的悖逆生命。上帝呼吁人要「听」祂的呼唤，</a:t>
            </a:r>
            <a:endParaRPr lang="en-US" altLang="zh-TW" sz="3000" dirty="0"/>
          </a:p>
          <a:p>
            <a:r>
              <a:rPr lang="zh-TW" altLang="en-US" sz="3000" dirty="0"/>
              <a:t>因仆人弥赛亚已经支付了代价，所以他们可以「不用银钱，不用价值，也来买酒和奶」，而且「得享肥甘，心中喜乐」（</a:t>
            </a:r>
            <a:r>
              <a:rPr lang="en-US" altLang="zh-TW" sz="3000" dirty="0"/>
              <a:t>55:2</a:t>
            </a:r>
            <a:r>
              <a:rPr lang="zh-TW" altLang="en-US" sz="3000" dirty="0"/>
              <a:t>；诗篇</a:t>
            </a:r>
            <a:r>
              <a:rPr lang="en-US" altLang="zh-TW" sz="3000" dirty="0"/>
              <a:t>36:8</a:t>
            </a:r>
            <a:r>
              <a:rPr lang="zh-TW" altLang="en-US" sz="3000" dirty="0"/>
              <a:t>；</a:t>
            </a:r>
            <a:r>
              <a:rPr lang="en-US" altLang="zh-TW" sz="3000" dirty="0"/>
              <a:t>63:6</a:t>
            </a:r>
            <a:r>
              <a:rPr lang="zh-TW" altLang="en-US" sz="3000" dirty="0"/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96759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032A5-50B2-AB5B-AEFD-00BD14D774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4C109C-9D8E-B545-A005-ABB386D7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要寻找无价的满足 </a:t>
            </a:r>
            <a:r>
              <a:rPr lang="en-US" altLang="zh-TW" dirty="0"/>
              <a:t>(v.1-5)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016EFE-8EF4-080E-916B-BFD1387AC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经文开始用了很多「来」这个字，代表人要主动去回应，因为救恩已经借着耶稣基督白白的赐给我们，</a:t>
            </a:r>
            <a:endParaRPr lang="en-US" altLang="zh-TW" sz="3000" dirty="0"/>
          </a:p>
          <a:p>
            <a:r>
              <a:rPr lang="zh-TW" altLang="en-US" sz="3000" dirty="0"/>
              <a:t>如果人要想得到这个丰盛的救恩，就要主动起来去回应，就是「来」，之后还要「听」。</a:t>
            </a:r>
            <a:endParaRPr lang="en-US" altLang="zh-TW" sz="3000" dirty="0"/>
          </a:p>
          <a:p>
            <a:r>
              <a:rPr lang="zh-TW" altLang="en-US" sz="3000" dirty="0"/>
              <a:t>「你们要留意听我的话，就能吃那美物，得享肥甘，心中喜乐。你们当就近我来，侧耳而听，就必得活。」（</a:t>
            </a:r>
            <a:r>
              <a:rPr lang="en-US" altLang="zh-TW" sz="3000" dirty="0"/>
              <a:t>v.2</a:t>
            </a:r>
            <a:r>
              <a:rPr lang="zh-TW" altLang="en-US" sz="30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6473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6C631-6D4A-8D08-49D7-FCD682A77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5657F1-C223-A0FD-9B19-61CC26FE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要寻找无价的满足 </a:t>
            </a:r>
            <a:r>
              <a:rPr lang="en-US" altLang="zh-TW" dirty="0"/>
              <a:t>(v.1-5)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71C2ED-6E19-5E43-588F-7903888CA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「来」和「听」是得丰盛应许的步骤，</a:t>
            </a:r>
            <a:endParaRPr lang="en-US" altLang="zh-TW" sz="3000" dirty="0"/>
          </a:p>
          <a:p>
            <a:r>
              <a:rPr lang="zh-TW" altLang="en-US" sz="3000" dirty="0"/>
              <a:t>当人愿意来、愿意听，就会进入大卫之约（弥赛亚之约）。</a:t>
            </a:r>
            <a:endParaRPr lang="en-US" altLang="zh-TW" sz="3000" dirty="0"/>
          </a:p>
          <a:p>
            <a:r>
              <a:rPr lang="zh-TW" altLang="en-US" sz="3000" dirty="0"/>
              <a:t>我们要起来回应、相信才能够领受祂为我们预备的「生命之粮」，</a:t>
            </a:r>
            <a:endParaRPr lang="en-US" altLang="zh-TW" sz="3000" dirty="0"/>
          </a:p>
          <a:p>
            <a:r>
              <a:rPr lang="zh-TW" altLang="en-US" sz="3000" dirty="0"/>
              <a:t>还要「听」从祂的教导，就可以存活！上帝更以与大卫的约作为凭据！</a:t>
            </a:r>
          </a:p>
        </p:txBody>
      </p:sp>
    </p:spTree>
    <p:extLst>
      <p:ext uri="{BB962C8B-B14F-4D97-AF65-F5344CB8AC3E}">
        <p14:creationId xmlns:p14="http://schemas.microsoft.com/office/powerpoint/2010/main" val="4200199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ADEAD2-3952-847B-7ECA-B0371AAD5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E940E1-6456-62A3-9BFE-6DF9D255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要把握时机求告上帝 </a:t>
            </a:r>
            <a:r>
              <a:rPr lang="en-US" altLang="zh-TW" dirty="0"/>
              <a:t>(v.6-9)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3A30ED-1E45-5AC5-D6D0-01C8EF0E6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000" dirty="0"/>
              <a:t>6.	</a:t>
            </a:r>
            <a:r>
              <a:rPr lang="zh-TW" altLang="en-US" sz="3000" dirty="0"/>
              <a:t>你们要趁着耶和华可以寻找的时候，寻找他，趁着他靠近的时候，呼求他。</a:t>
            </a:r>
          </a:p>
          <a:p>
            <a:pPr marL="0" indent="0">
              <a:buNone/>
            </a:pPr>
            <a:r>
              <a:rPr lang="en-US" altLang="zh-TW" sz="3000" dirty="0"/>
              <a:t>7.	</a:t>
            </a:r>
            <a:r>
              <a:rPr lang="zh-TW" altLang="en-US" sz="3000" dirty="0"/>
              <a:t>恶人要离弃自己的道路，不义的人当除去自己的意念，回转过来归向耶和华，耶和华就必怜悯他。你们当回转过来归向我们的　上帝，因为他大大赦免人的罪。</a:t>
            </a:r>
          </a:p>
          <a:p>
            <a:pPr marL="0" indent="0">
              <a:buNone/>
            </a:pPr>
            <a:r>
              <a:rPr lang="en-US" altLang="zh-TW" sz="3000" dirty="0"/>
              <a:t>8.	</a:t>
            </a:r>
            <a:r>
              <a:rPr lang="zh-TW" altLang="en-US" sz="3000" dirty="0"/>
              <a:t>耶和华说：“我的意念不是你们的意念，你们的道路也不是我的道路。</a:t>
            </a:r>
          </a:p>
          <a:p>
            <a:pPr marL="0" indent="0">
              <a:buNone/>
            </a:pPr>
            <a:r>
              <a:rPr lang="en-US" altLang="zh-TW" sz="3000" dirty="0"/>
              <a:t>9.	</a:t>
            </a:r>
            <a:r>
              <a:rPr lang="zh-TW" altLang="en-US" sz="3000" dirty="0"/>
              <a:t>天怎样高过地，我的道路也怎样高过你们的道路，我的意念也怎样高过你们的意念。</a:t>
            </a:r>
          </a:p>
        </p:txBody>
      </p:sp>
    </p:spTree>
    <p:extLst>
      <p:ext uri="{BB962C8B-B14F-4D97-AF65-F5344CB8AC3E}">
        <p14:creationId xmlns:p14="http://schemas.microsoft.com/office/powerpoint/2010/main" val="3057883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B23F1-7AC9-8827-526C-4F7A46F85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96396-E864-9993-0F01-A488017CA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要把握时机求告上帝 </a:t>
            </a:r>
            <a:r>
              <a:rPr lang="en-US" altLang="zh-TW" dirty="0"/>
              <a:t>(v.6-9)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0DA2DC-E514-90BE-F60B-747A11A9F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在</a:t>
            </a:r>
            <a:r>
              <a:rPr lang="en-US" altLang="zh-TW" sz="3000" dirty="0"/>
              <a:t>V7</a:t>
            </a:r>
            <a:r>
              <a:rPr lang="zh-TW" altLang="en-US" sz="3000" dirty="0"/>
              <a:t>，先知的提醒，也可以说是警告：</a:t>
            </a:r>
            <a:endParaRPr lang="en-US" altLang="zh-TW" sz="3000" dirty="0"/>
          </a:p>
          <a:p>
            <a:r>
              <a:rPr lang="en-US" altLang="zh-TW" sz="3000" dirty="0"/>
              <a:t>『</a:t>
            </a:r>
            <a:r>
              <a:rPr lang="zh-TW" altLang="en-US" sz="3000" dirty="0"/>
              <a:t>恶人要离弃自己的道路，不义的人当除去自己的意念，回转过来归向耶和华，耶和华就必怜悯他。你们当回转过来归向我们的　上帝，因为他大大赦免人的罪。</a:t>
            </a:r>
            <a:r>
              <a:rPr lang="en-US" altLang="zh-TW" sz="3000" dirty="0"/>
              <a:t>』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496722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780E0-7140-EBB2-20BC-BAE379789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542D8E-DEFD-C013-85A7-BB96228B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要把握时机求告上帝 </a:t>
            </a:r>
            <a:r>
              <a:rPr lang="en-US" altLang="zh-TW" dirty="0"/>
              <a:t>(v.6-9)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18AA63-E25E-D007-0BAC-97EB45B24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那什么是「恶人」呢？</a:t>
            </a:r>
            <a:endParaRPr lang="en-US" altLang="zh-TW" sz="3000" dirty="0"/>
          </a:p>
          <a:p>
            <a:r>
              <a:rPr lang="zh-TW" altLang="en-US" sz="3000" dirty="0"/>
              <a:t>当然，那些犯罪作恶的人肯定是「恶人」，然而，</a:t>
            </a:r>
            <a:endParaRPr lang="en-US" altLang="zh-TW" sz="3000" dirty="0"/>
          </a:p>
          <a:p>
            <a:r>
              <a:rPr lang="zh-TW" altLang="en-US" sz="3000" dirty="0"/>
              <a:t>上帝的标准要求比地上法律要求更高！就是那些心高气傲，知道有神，却不以神为神的人。</a:t>
            </a:r>
            <a:endParaRPr lang="en-US" altLang="zh-TW" sz="3000" dirty="0"/>
          </a:p>
          <a:p>
            <a:r>
              <a:rPr lang="zh-TW" altLang="en-US" sz="3000" dirty="0"/>
              <a:t>这些人就是那些上帝的选民，若应用在今天，弟兄姊妹，就是指向我们！</a:t>
            </a:r>
          </a:p>
        </p:txBody>
      </p:sp>
    </p:spTree>
    <p:extLst>
      <p:ext uri="{BB962C8B-B14F-4D97-AF65-F5344CB8AC3E}">
        <p14:creationId xmlns:p14="http://schemas.microsoft.com/office/powerpoint/2010/main" val="3208396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229EE-21C7-9AB6-ED98-6E1F23569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ABF9B1-F2A3-F4D2-34ED-EF4999E0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要把握时机求告上帝 </a:t>
            </a:r>
            <a:r>
              <a:rPr lang="en-US" altLang="zh-TW" dirty="0"/>
              <a:t>(v.6-9)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FF4830-8A0B-1188-6708-873D8E6B1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弟兄姊妹，「当趁耶和华可寻找的时候寻找祂」，</a:t>
            </a:r>
            <a:endParaRPr lang="en-US" altLang="zh-TW" sz="3000" dirty="0"/>
          </a:p>
          <a:p>
            <a:r>
              <a:rPr lang="zh-TW" altLang="en-US" sz="3000" dirty="0"/>
              <a:t>我们就是要「把握可寻求上帝的时机」，</a:t>
            </a:r>
            <a:endParaRPr lang="en-US" altLang="zh-TW" sz="3000" dirty="0"/>
          </a:p>
          <a:p>
            <a:r>
              <a:rPr lang="zh-TW" altLang="en-US" sz="3000" dirty="0"/>
              <a:t>就是当下！人若真实地「寻找」和「求告」神，</a:t>
            </a:r>
            <a:endParaRPr lang="en-US" altLang="zh-TW" sz="3000" dirty="0"/>
          </a:p>
          <a:p>
            <a:r>
              <a:rPr lang="zh-TW" altLang="en-US" sz="3000" dirty="0"/>
              <a:t>就「当离弃自己的道路、归向耶和华」（</a:t>
            </a:r>
            <a:r>
              <a:rPr lang="en-US" altLang="zh-TW" sz="3000" dirty="0"/>
              <a:t>7</a:t>
            </a:r>
            <a:r>
              <a:rPr lang="zh-TW" altLang="en-US" sz="3000" dirty="0"/>
              <a:t>节）</a:t>
            </a:r>
          </a:p>
        </p:txBody>
      </p:sp>
    </p:spTree>
    <p:extLst>
      <p:ext uri="{BB962C8B-B14F-4D97-AF65-F5344CB8AC3E}">
        <p14:creationId xmlns:p14="http://schemas.microsoft.com/office/powerpoint/2010/main" val="1425006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79A2A-4676-10BB-F41B-286FFBEC3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F1283B-E0A2-D49F-18D0-377875D3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要把握时机求告上帝 </a:t>
            </a:r>
            <a:r>
              <a:rPr lang="en-US" altLang="zh-TW" dirty="0"/>
              <a:t>(v.6-9)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8CD793-D9E5-D40C-6DC8-75D3289C6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一个自称信主的人，若还是坚持自己、不承认「当离弃、当除掉」（</a:t>
            </a:r>
            <a:r>
              <a:rPr lang="en-US" altLang="zh-TW" sz="3000" dirty="0"/>
              <a:t>7</a:t>
            </a:r>
            <a:r>
              <a:rPr lang="zh-TW" altLang="en-US" sz="3000" dirty="0"/>
              <a:t>节）自己，就不是真正「归向耶和华」，也得不着神的「怜悯」和「赦免」。</a:t>
            </a:r>
            <a:endParaRPr lang="en-US" altLang="zh-TW" sz="3000" dirty="0"/>
          </a:p>
          <a:p>
            <a:r>
              <a:rPr lang="zh-TW" altLang="en-US" sz="3000" dirty="0"/>
              <a:t>所以保罗在（罗二</a:t>
            </a:r>
            <a:r>
              <a:rPr lang="en-US" altLang="zh-TW" sz="3000" dirty="0"/>
              <a:t>5</a:t>
            </a:r>
            <a:r>
              <a:rPr lang="zh-TW" altLang="en-US" sz="3000" dirty="0"/>
              <a:t>）也作出严厉的警告：不要任着自己「刚硬不悔改的心，为自己积蓄忿怒，以致神震怒，显祂公义审判的日子来到」。</a:t>
            </a:r>
          </a:p>
        </p:txBody>
      </p:sp>
    </p:spTree>
    <p:extLst>
      <p:ext uri="{BB962C8B-B14F-4D97-AF65-F5344CB8AC3E}">
        <p14:creationId xmlns:p14="http://schemas.microsoft.com/office/powerpoint/2010/main" val="2467152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25550-BC4F-8E22-8E79-6BC8BAE69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86FDE1-5853-92E5-E759-BCC7EE7A3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要把握时机求告上帝 </a:t>
            </a:r>
            <a:r>
              <a:rPr lang="en-US" altLang="zh-TW" dirty="0"/>
              <a:t>(v.6-9)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24B32F-9E42-CACC-787A-1AB0FC483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既然人的「道路」和「意念」完全不能与神相比，</a:t>
            </a:r>
            <a:endParaRPr lang="en-US" altLang="zh-TW" sz="3000" dirty="0"/>
          </a:p>
          <a:p>
            <a:r>
              <a:rPr lang="zh-TW" altLang="en-US" sz="3000" dirty="0"/>
              <a:t>想等「明白了才去行」，只是出于内心的不信。</a:t>
            </a:r>
            <a:endParaRPr lang="en-US" altLang="zh-TW" sz="3000" dirty="0"/>
          </a:p>
          <a:p>
            <a:r>
              <a:rPr lang="zh-TW" altLang="en-US" sz="3000" dirty="0"/>
              <a:t>信心却是承认自己的无知、无能和诡诈，完全放弃自以为美的「道路」</a:t>
            </a:r>
            <a:endParaRPr lang="en-US" altLang="zh-TW" sz="3000" dirty="0"/>
          </a:p>
          <a:p>
            <a:r>
              <a:rPr lang="zh-TW" altLang="en-US" sz="3000" dirty="0"/>
              <a:t>就是愿意放下过往生活的方式，放下心里迷恋的事情，和自以为义的「意念」，</a:t>
            </a:r>
            <a:endParaRPr lang="en-US" altLang="zh-TW" sz="3000" dirty="0"/>
          </a:p>
          <a:p>
            <a:r>
              <a:rPr lang="zh-TW" altLang="en-US" sz="3000" dirty="0"/>
              <a:t>单单「归向耶和华」，好好地祷告呼求神，都愿意按照神的话语行事为人。</a:t>
            </a:r>
          </a:p>
        </p:txBody>
      </p:sp>
    </p:spTree>
    <p:extLst>
      <p:ext uri="{BB962C8B-B14F-4D97-AF65-F5344CB8AC3E}">
        <p14:creationId xmlns:p14="http://schemas.microsoft.com/office/powerpoint/2010/main" val="4085699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EA3E6-E860-FB58-C353-1C1EF03B8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1D3EE0-BB34-22B5-0285-FDDBB086F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结语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410040-E72C-02FA-B947-FF0A4CE0D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先知以赛亚鼓励人们求告上帝，顺服地跟随上帝，并承诺如果他们这样做，他们的生命就会得到充足的满足。</a:t>
            </a:r>
            <a:endParaRPr lang="en-US" altLang="zh-TW" sz="3000" dirty="0"/>
          </a:p>
          <a:p>
            <a:r>
              <a:rPr lang="zh-TW" altLang="en-US" sz="3000" dirty="0"/>
              <a:t>把我们的生命献给上帝是我们能做出的最好的选择。</a:t>
            </a:r>
            <a:endParaRPr lang="en-US" altLang="zh-TW" sz="3000" dirty="0"/>
          </a:p>
          <a:p>
            <a:r>
              <a:rPr lang="zh-TW" altLang="en-US" sz="3000" dirty="0"/>
              <a:t>当我们顺服上帝和祂的计划时，我们渴望的丰盛、喜乐、平安都会得到满足。</a:t>
            </a:r>
          </a:p>
        </p:txBody>
      </p:sp>
    </p:spTree>
    <p:extLst>
      <p:ext uri="{BB962C8B-B14F-4D97-AF65-F5344CB8AC3E}">
        <p14:creationId xmlns:p14="http://schemas.microsoft.com/office/powerpoint/2010/main" val="271129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828334-D8ED-885F-26B6-6B9E0A11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1D37F1-A9B5-4EF9-70D8-6762044D9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弟兄姊妹，我们都有大小不同的「寻找」经验，有些时候，我们找到的，起初看来是不错，但往后又会慢慢发现，这些并不是对自己有最大的好处。</a:t>
            </a:r>
          </a:p>
          <a:p>
            <a:r>
              <a:rPr lang="zh-TW" altLang="en-US" sz="3000" dirty="0"/>
              <a:t>今天的讲道经文是引自旧约以赛亚先知书</a:t>
            </a:r>
            <a:r>
              <a:rPr lang="en-US" altLang="zh-TW" sz="3000" dirty="0"/>
              <a:t>55</a:t>
            </a:r>
            <a:r>
              <a:rPr lang="zh-TW" altLang="en-US" sz="3000" dirty="0"/>
              <a:t>章</a:t>
            </a:r>
            <a:r>
              <a:rPr lang="en-US" altLang="zh-TW" sz="3000" dirty="0"/>
              <a:t>1-9</a:t>
            </a:r>
            <a:r>
              <a:rPr lang="zh-TW" altLang="en-US" sz="3000" dirty="0"/>
              <a:t>节，这里提到什么是值得我们去寻找的，我们又以什么的态度去面对这抉择。</a:t>
            </a:r>
          </a:p>
          <a:p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871480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EE048-A360-D435-5C0B-8CE1C0B42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FA3972-86B0-2638-52EC-E20F2B722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结语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6D7E64-D5FC-BD82-2856-427776C8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上帝为我们预备了美好的救恩，在这段「预苦期」中，让我们继续思想我们与上帝的关系。</a:t>
            </a:r>
            <a:endParaRPr lang="en-US" altLang="zh-TW" sz="3000" dirty="0"/>
          </a:p>
          <a:p>
            <a:endParaRPr lang="zh-TW" altLang="en-US" sz="3000" dirty="0"/>
          </a:p>
          <a:p>
            <a:r>
              <a:rPr lang="zh-TW" altLang="en-US" sz="3000" dirty="0"/>
              <a:t>我们已经领受救恩的人，我们就当如何成为分享神救恩的人。</a:t>
            </a:r>
            <a:endParaRPr lang="en-US" altLang="zh-TW" sz="3000" dirty="0"/>
          </a:p>
          <a:p>
            <a:r>
              <a:rPr lang="zh-TW" altLang="en-US" sz="3000" dirty="0"/>
              <a:t>尽管我们可能不完美，但上帝仍会通过我们，吸引人们归向祂自己。</a:t>
            </a:r>
          </a:p>
          <a:p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64014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18963-87BA-DFF9-A27B-D768DD380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A53F8F-9F7D-6D6D-4B83-2D3A59B33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511B31-54F5-9EDF-AF73-50A3A927A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以赛亚书，故名思义，是由以赛亚先知所撰写，</a:t>
            </a:r>
            <a:endParaRPr lang="en-US" altLang="zh-TW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以赛亚是南国犹大人，他的名字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Isaiah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是由希伯来原文两个字母合成 </a:t>
            </a:r>
            <a:r>
              <a:rPr lang="en-US" altLang="zh-TW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יְש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ַֽׁ</a:t>
            </a:r>
            <a:r>
              <a:rPr lang="en-US" altLang="zh-TW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עְי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ָ֣</a:t>
            </a:r>
            <a:r>
              <a:rPr lang="en-US" altLang="zh-TW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הו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ּ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Ysha’yah</a:t>
            </a:r>
            <a:r>
              <a:rPr lang="en-US" altLang="zh-TW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TW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意思为「耶和华为救恩」或「耶和华拯救」。</a:t>
            </a:r>
            <a:endParaRPr lang="en-US" altLang="zh-TW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以赛亚的事奉时间跨越乌西雅、约坦、亚哈斯、希西家、四位犹大王秉政，忠心事奉长达六十年之久。</a:t>
            </a:r>
          </a:p>
        </p:txBody>
      </p:sp>
    </p:spTree>
    <p:extLst>
      <p:ext uri="{BB962C8B-B14F-4D97-AF65-F5344CB8AC3E}">
        <p14:creationId xmlns:p14="http://schemas.microsoft.com/office/powerpoint/2010/main" val="109718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65469-26B8-4720-A545-A39AE1A82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0A7F88-BD50-FACB-55C2-208534238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9114AD5-DC98-EC09-26EF-F0B99ECC6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以赛亚书是先知书中最大的一本，有「小圣经」之称，全书有 </a:t>
            </a:r>
            <a:r>
              <a:rPr lang="en-US" altLang="zh-TW" sz="3000" dirty="0"/>
              <a:t>66 </a:t>
            </a:r>
            <a:r>
              <a:rPr lang="zh-TW" altLang="en-US" sz="3000" dirty="0"/>
              <a:t>章</a:t>
            </a:r>
            <a:endParaRPr lang="en-US" altLang="zh-TW" sz="3000" dirty="0"/>
          </a:p>
          <a:p>
            <a:r>
              <a:rPr lang="zh-TW" altLang="en-US" sz="3000" dirty="0"/>
              <a:t>前面 </a:t>
            </a:r>
            <a:r>
              <a:rPr lang="en-US" altLang="zh-TW" sz="3000" dirty="0"/>
              <a:t>39</a:t>
            </a:r>
            <a:r>
              <a:rPr lang="zh-TW" altLang="en-US" sz="3000" dirty="0"/>
              <a:t>章卷有如圣经中的旧约，有历史指标与背景，论及上帝的警告与责备，预言选民被掳，并周遭列国的灭亡，很多审判的信息。</a:t>
            </a:r>
            <a:endParaRPr lang="en-US" altLang="zh-TW" sz="3000" dirty="0"/>
          </a:p>
          <a:p>
            <a:r>
              <a:rPr lang="zh-TW" altLang="en-US" sz="3000" dirty="0"/>
              <a:t>后面</a:t>
            </a:r>
            <a:r>
              <a:rPr lang="en-US" altLang="zh-TW" sz="3000" dirty="0"/>
              <a:t>40-66</a:t>
            </a:r>
            <a:r>
              <a:rPr lang="zh-TW" altLang="en-US" sz="3000" dirty="0"/>
              <a:t>章共 </a:t>
            </a:r>
            <a:r>
              <a:rPr lang="en-US" altLang="zh-TW" sz="3000" dirty="0"/>
              <a:t>27</a:t>
            </a:r>
            <a:r>
              <a:rPr lang="zh-TW" altLang="en-US" sz="3000" dirty="0"/>
              <a:t>章卷有如新约，由旷野人声开始，仿佛施洗约翰的呼声为主开路，最后有对新天新地的隐喻，犹如新约的启示录。</a:t>
            </a:r>
          </a:p>
        </p:txBody>
      </p:sp>
    </p:spTree>
    <p:extLst>
      <p:ext uri="{BB962C8B-B14F-4D97-AF65-F5344CB8AC3E}">
        <p14:creationId xmlns:p14="http://schemas.microsoft.com/office/powerpoint/2010/main" val="211378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06E78-9CA3-EB14-36E4-8CC83D03C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2B60F5-DFB8-4873-BFDA-3F9AF1C8E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CF73AC-25D7-5965-7760-F5EAA7099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以赛亚书第</a:t>
            </a:r>
            <a:r>
              <a:rPr lang="en-US" altLang="zh-TW" sz="3000" dirty="0"/>
              <a:t>40-55</a:t>
            </a:r>
            <a:r>
              <a:rPr lang="zh-TW" altLang="en-US" sz="3000" dirty="0"/>
              <a:t>章，论及上帝的应许与恩典，</a:t>
            </a:r>
            <a:endParaRPr lang="en-US" altLang="zh-TW" sz="3000" dirty="0"/>
          </a:p>
          <a:p>
            <a:r>
              <a:rPr lang="zh-TW" altLang="en-US" sz="3000" dirty="0"/>
              <a:t>上帝兴起新的仆人，当中有四首仆人之歌，预言选民将要得到的安慰和拯救。</a:t>
            </a:r>
            <a:endParaRPr lang="en-US" altLang="zh-TW" sz="3000" dirty="0"/>
          </a:p>
          <a:p>
            <a:r>
              <a:rPr lang="zh-TW" altLang="en-US" sz="3000" dirty="0"/>
              <a:t>其中第四首仆人之歌（</a:t>
            </a:r>
            <a:r>
              <a:rPr lang="en-US" altLang="zh-TW" sz="3000" dirty="0"/>
              <a:t>52:13 – 53:12</a:t>
            </a:r>
            <a:r>
              <a:rPr lang="zh-TW" altLang="en-US" sz="3000" dirty="0"/>
              <a:t>）受苦的仆人，经常在耶稣基督受难日祟拜中颂读。</a:t>
            </a:r>
          </a:p>
        </p:txBody>
      </p:sp>
    </p:spTree>
    <p:extLst>
      <p:ext uri="{BB962C8B-B14F-4D97-AF65-F5344CB8AC3E}">
        <p14:creationId xmlns:p14="http://schemas.microsoft.com/office/powerpoint/2010/main" val="391091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5F032-EDC1-894B-AB40-3C6511BC5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ECE1F5-BB45-8B13-0DAA-07B577BEE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F78C53-891F-0D4B-2E2D-E3C6B9482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今天的讲道经文是以赛亚书第</a:t>
            </a:r>
            <a:r>
              <a:rPr lang="en-US" altLang="zh-TW" sz="3000" dirty="0"/>
              <a:t>55</a:t>
            </a:r>
            <a:r>
              <a:rPr lang="zh-TW" altLang="en-US" sz="3000" dirty="0"/>
              <a:t>章</a:t>
            </a:r>
            <a:r>
              <a:rPr lang="en-US" altLang="zh-TW" sz="3000" dirty="0"/>
              <a:t>1-9</a:t>
            </a:r>
            <a:r>
              <a:rPr lang="zh-TW" altLang="en-US" sz="3000" dirty="0"/>
              <a:t>节</a:t>
            </a:r>
            <a:endParaRPr lang="en-US" altLang="zh-TW" sz="3000" dirty="0"/>
          </a:p>
          <a:p>
            <a:r>
              <a:rPr lang="zh-TW" altLang="en-US" sz="3000" dirty="0"/>
              <a:t>也就是「受苦仆人」成就了救恩之后，先知向世人宣告，上帝向世人发出邀请，来接受上帝的救思！</a:t>
            </a:r>
            <a:endParaRPr lang="en-US" altLang="zh-TW" sz="3000" dirty="0"/>
          </a:p>
          <a:p>
            <a:r>
              <a:rPr lang="zh-TW" altLang="en-US" sz="3000" dirty="0"/>
              <a:t>当我们细味经文意函，就会感受到上帝不单对祂的百姓，</a:t>
            </a:r>
            <a:endParaRPr lang="en-US" altLang="zh-TW" sz="3000" dirty="0"/>
          </a:p>
          <a:p>
            <a:r>
              <a:rPr lang="zh-TW" altLang="en-US" sz="3000" dirty="0"/>
              <a:t>也对万国万民发出慈爱的呼唤和应许，</a:t>
            </a:r>
            <a:endParaRPr lang="en-US" altLang="zh-TW" sz="3000" dirty="0"/>
          </a:p>
          <a:p>
            <a:r>
              <a:rPr lang="zh-TW" altLang="en-US" sz="3000" dirty="0"/>
              <a:t>也带出世人应当以怎样的行动来向上帝回应。</a:t>
            </a:r>
          </a:p>
        </p:txBody>
      </p:sp>
    </p:spTree>
    <p:extLst>
      <p:ext uri="{BB962C8B-B14F-4D97-AF65-F5344CB8AC3E}">
        <p14:creationId xmlns:p14="http://schemas.microsoft.com/office/powerpoint/2010/main" val="1778378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F13FA-4B47-44C2-E54D-CB1A9849E2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ACEBC9-1419-8712-B739-E71B80892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要寻找无价的满足 </a:t>
            </a:r>
            <a:r>
              <a:rPr lang="en-US" altLang="zh-TW" dirty="0"/>
              <a:t>(v.1-5)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FD4FF3-5C57-05C5-7864-4DF179377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400" dirty="0"/>
              <a:t>唉！口渴的人哪！你们都就近水来吧。没有银钱的，你们也要来，买了就吃。你们要来，买酒和奶，不用银子，也不用付代价。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/>
              <a:t>你们为甚么用银子去买那不是食物的呢？为甚么用你们劳碌得来的去买那不能使人饱足的呢？你们要留心听我的话，就可以吃美物，使你们的心灵享受肥甘。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/>
              <a:t>你们要侧耳而听，要到我这里来；你们要听，就可以存活；我必与你们立永远的约，就是应许赐给大卫的那确实的慈爱。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/>
              <a:t>看哪！我已经立了他作万族的见证人，为万族的首领和司令。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/>
              <a:t>看哪！你要召聚你不认识的国；那些素来不认识你的国也必奔向你，都因耶和华你的　上帝、以色列的圣者的缘故，因为他已经荣耀了你。　</a:t>
            </a:r>
          </a:p>
        </p:txBody>
      </p:sp>
    </p:spTree>
    <p:extLst>
      <p:ext uri="{BB962C8B-B14F-4D97-AF65-F5344CB8AC3E}">
        <p14:creationId xmlns:p14="http://schemas.microsoft.com/office/powerpoint/2010/main" val="4080742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448DA-B995-BFBD-F4D0-BA5C00F0EA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EB3B8F-603E-DCD5-4EA4-12A35B10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要寻找无价的满足 </a:t>
            </a:r>
            <a:r>
              <a:rPr lang="en-US" altLang="zh-TW" dirty="0"/>
              <a:t>(v.1-5)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A06B15-CC99-2E14-978F-497D5F417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若按以赛亚书的编排，第</a:t>
            </a:r>
            <a:r>
              <a:rPr lang="en-US" altLang="zh-TW" sz="3000" dirty="0"/>
              <a:t>55</a:t>
            </a:r>
            <a:r>
              <a:rPr lang="zh-TW" altLang="en-US" sz="3000" dirty="0"/>
              <a:t>章可以说是整合了第</a:t>
            </a:r>
            <a:r>
              <a:rPr lang="en-US" altLang="zh-TW" sz="3000" dirty="0"/>
              <a:t>40</a:t>
            </a:r>
            <a:r>
              <a:rPr lang="zh-TW" altLang="en-US" sz="3000" dirty="0"/>
              <a:t>至</a:t>
            </a:r>
            <a:r>
              <a:rPr lang="en-US" altLang="zh-TW" sz="3000" dirty="0"/>
              <a:t>54</a:t>
            </a:r>
            <a:r>
              <a:rPr lang="zh-TW" altLang="en-US" sz="3000" dirty="0"/>
              <a:t>章 论及上帝的应许与恩典，就是上帝兴起新的仆人，为以色列百姓带来将要得到的安慰和拯救。</a:t>
            </a:r>
          </a:p>
          <a:p>
            <a:r>
              <a:rPr lang="zh-TW" altLang="en-US" sz="3000" dirty="0"/>
              <a:t>先知在</a:t>
            </a:r>
            <a:r>
              <a:rPr lang="en-US" altLang="zh-TW" sz="3000" dirty="0"/>
              <a:t>(</a:t>
            </a:r>
            <a:r>
              <a:rPr lang="zh-TW" altLang="en-US" sz="3000" dirty="0"/>
              <a:t>赛</a:t>
            </a:r>
            <a:r>
              <a:rPr lang="en-US" altLang="zh-TW" sz="3000" dirty="0"/>
              <a:t>54:10)</a:t>
            </a:r>
            <a:r>
              <a:rPr lang="zh-TW" altLang="en-US" sz="3000" dirty="0"/>
              <a:t>向以色列百姓发定心丸：「大山可以挪开，小山可以迁移，但我的慈爱必不离开你，我平安的约也不迁移；这是怜悯你的耶和华说的」，人应当以怎样的行动来向耶和华 上帝回应。</a:t>
            </a:r>
          </a:p>
        </p:txBody>
      </p:sp>
    </p:spTree>
    <p:extLst>
      <p:ext uri="{BB962C8B-B14F-4D97-AF65-F5344CB8AC3E}">
        <p14:creationId xmlns:p14="http://schemas.microsoft.com/office/powerpoint/2010/main" val="3521747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A9E8E-91AF-3DCC-A8AE-F0F29B204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4B3AA1-9889-D481-9859-980B743B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5749"/>
          </a:xfrm>
        </p:spPr>
        <p:txBody>
          <a:bodyPr/>
          <a:lstStyle/>
          <a:p>
            <a:r>
              <a:rPr lang="zh-TW" altLang="en-US" dirty="0"/>
              <a:t>要寻找无价的满足 </a:t>
            </a:r>
            <a:r>
              <a:rPr lang="en-US" altLang="zh-TW" dirty="0"/>
              <a:t>(v.1-5)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1D30E9-9127-4D16-C024-F1EBC94F1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9859"/>
            <a:ext cx="8915400" cy="4840941"/>
          </a:xfrm>
        </p:spPr>
        <p:txBody>
          <a:bodyPr>
            <a:normAutofit/>
          </a:bodyPr>
          <a:lstStyle/>
          <a:p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1-3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节中，有两个重复出现的字，在这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节经文中，一共用了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个「来」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הָלַך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ְ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Haw-</a:t>
            </a:r>
            <a:r>
              <a:rPr lang="en-US" altLang="zh-TW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(1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节）和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个「听 」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שָׁ</a:t>
            </a:r>
            <a:r>
              <a:rPr lang="en-US" altLang="zh-TW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מַע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Shaw-</a:t>
            </a:r>
            <a:r>
              <a:rPr lang="en-US" altLang="zh-TW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节）。</a:t>
            </a:r>
            <a:endParaRPr lang="en-US" altLang="zh-TW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在这里，先知要表明，人若想进入弥赛亚的国度、享受上帝所预备的筵席，只需要简单地「来、来、来」（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1-2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）、和「听、听、听」（</a:t>
            </a:r>
            <a:r>
              <a:rPr lang="en-US" altLang="zh-TW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</a:t>
            </a:r>
            <a:r>
              <a:rPr lang="zh-TW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</a:t>
            </a:r>
          </a:p>
          <a:p>
            <a:pPr marL="0" indent="0">
              <a:buNone/>
            </a:pPr>
            <a:endParaRPr lang="zh-TW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13846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</TotalTime>
  <Words>2311</Words>
  <Application>Microsoft Office PowerPoint</Application>
  <PresentationFormat>寬螢幕</PresentationFormat>
  <Paragraphs>87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Times New Roman</vt:lpstr>
      <vt:lpstr>Wingdings 3</vt:lpstr>
      <vt:lpstr>絲縷</vt:lpstr>
      <vt:lpstr>寻找与求告 赛55:1-9</vt:lpstr>
      <vt:lpstr>引言</vt:lpstr>
      <vt:lpstr>引言</vt:lpstr>
      <vt:lpstr>引言</vt:lpstr>
      <vt:lpstr>引言</vt:lpstr>
      <vt:lpstr>引言</vt:lpstr>
      <vt:lpstr>要寻找无价的满足 (v.1-5)</vt:lpstr>
      <vt:lpstr>要寻找无价的满足 (v.1-5)</vt:lpstr>
      <vt:lpstr>要寻找无价的满足 (v.1-5)</vt:lpstr>
      <vt:lpstr>要寻找无价的满足 (v.1-5)</vt:lpstr>
      <vt:lpstr>要寻找无价的满足 (v.1-5)</vt:lpstr>
      <vt:lpstr>要寻找无价的满足 (v.1-5)</vt:lpstr>
      <vt:lpstr>要把握时机求告上帝 (v.6-9)</vt:lpstr>
      <vt:lpstr>要把握时机求告上帝 (v.6-9)</vt:lpstr>
      <vt:lpstr>要把握时机求告上帝 (v.6-9)</vt:lpstr>
      <vt:lpstr>要把握时机求告上帝 (v.6-9)</vt:lpstr>
      <vt:lpstr>要把握时机求告上帝 (v.6-9)</vt:lpstr>
      <vt:lpstr>要把握时机求告上帝 (v.6-9)</vt:lpstr>
      <vt:lpstr>结语</vt:lpstr>
      <vt:lpstr>结语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Sammy Sung</dc:creator>
  <cp:lastModifiedBy>Sammy Sung</cp:lastModifiedBy>
  <cp:revision>7</cp:revision>
  <dcterms:created xsi:type="dcterms:W3CDTF">2025-03-22T10:53:22Z</dcterms:created>
  <dcterms:modified xsi:type="dcterms:W3CDTF">2025-03-22T21:30:00Z</dcterms:modified>
</cp:coreProperties>
</file>