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192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5120" autoAdjust="0"/>
  </p:normalViewPr>
  <p:slideViewPr>
    <p:cSldViewPr snapToGrid="0">
      <p:cViewPr varScale="1">
        <p:scale>
          <a:sx n="154" d="100"/>
          <a:sy n="154" d="100"/>
        </p:scale>
        <p:origin x="19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2025/3/3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C3E2D-C96B-E73D-9A7D-0ACAAAAD9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>
            <a:extLst>
              <a:ext uri="{FF2B5EF4-FFF2-40B4-BE49-F238E27FC236}">
                <a16:creationId xmlns:a16="http://schemas.microsoft.com/office/drawing/2014/main" id="{BD6217AD-A910-2C7A-04DC-B216C4F8A1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>
            <a:extLst>
              <a:ext uri="{FF2B5EF4-FFF2-40B4-BE49-F238E27FC236}">
                <a16:creationId xmlns:a16="http://schemas.microsoft.com/office/drawing/2014/main" id="{3B07EA99-F0FD-B302-E586-781178009E0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9060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7640F-6A15-8948-8A8B-084C9E4AA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>
            <a:extLst>
              <a:ext uri="{FF2B5EF4-FFF2-40B4-BE49-F238E27FC236}">
                <a16:creationId xmlns:a16="http://schemas.microsoft.com/office/drawing/2014/main" id="{1B7A4CDB-D244-8B94-EA1E-BA5BFC924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>
            <a:extLst>
              <a:ext uri="{FF2B5EF4-FFF2-40B4-BE49-F238E27FC236}">
                <a16:creationId xmlns:a16="http://schemas.microsoft.com/office/drawing/2014/main" id="{EAD662CA-22C6-E471-EBB4-FAE72F10AF6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498844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6E381-6270-0C5E-C506-C16E35C03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>
            <a:extLst>
              <a:ext uri="{FF2B5EF4-FFF2-40B4-BE49-F238E27FC236}">
                <a16:creationId xmlns:a16="http://schemas.microsoft.com/office/drawing/2014/main" id="{77B81DE2-74FC-510D-AE9E-74001F9812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>
            <a:extLst>
              <a:ext uri="{FF2B5EF4-FFF2-40B4-BE49-F238E27FC236}">
                <a16:creationId xmlns:a16="http://schemas.microsoft.com/office/drawing/2014/main" id="{F7885654-0C70-BF27-5CA8-2222116D780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16566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30F1-82C3-9564-ECCE-732CF9CCC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>
            <a:extLst>
              <a:ext uri="{FF2B5EF4-FFF2-40B4-BE49-F238E27FC236}">
                <a16:creationId xmlns:a16="http://schemas.microsoft.com/office/drawing/2014/main" id="{DEA389AA-81CF-815B-0C8F-1DE79BAB7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>
            <a:extLst>
              <a:ext uri="{FF2B5EF4-FFF2-40B4-BE49-F238E27FC236}">
                <a16:creationId xmlns:a16="http://schemas.microsoft.com/office/drawing/2014/main" id="{C0A61C1E-51C2-1E31-F563-507882C1F73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470799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9FE87-C90B-9DE9-0DA6-14AD4305C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>
            <a:extLst>
              <a:ext uri="{FF2B5EF4-FFF2-40B4-BE49-F238E27FC236}">
                <a16:creationId xmlns:a16="http://schemas.microsoft.com/office/drawing/2014/main" id="{76C345AD-0019-93A8-F906-3927CEFE37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>
            <a:extLst>
              <a:ext uri="{FF2B5EF4-FFF2-40B4-BE49-F238E27FC236}">
                <a16:creationId xmlns:a16="http://schemas.microsoft.com/office/drawing/2014/main" id="{6EAE0A78-4854-B0FD-C8AA-B40DD367FEB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303473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DFDF2-A035-2031-A34D-E5AE672E8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>
            <a:extLst>
              <a:ext uri="{FF2B5EF4-FFF2-40B4-BE49-F238E27FC236}">
                <a16:creationId xmlns:a16="http://schemas.microsoft.com/office/drawing/2014/main" id="{ABC27321-1A0F-FC33-C51B-E7DE4FBD0A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>
            <a:extLst>
              <a:ext uri="{FF2B5EF4-FFF2-40B4-BE49-F238E27FC236}">
                <a16:creationId xmlns:a16="http://schemas.microsoft.com/office/drawing/2014/main" id="{5DAE32B6-67DB-DC32-07D2-39B69C08853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573062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FC814-977A-7C6B-10D4-0BB97093B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>
            <a:extLst>
              <a:ext uri="{FF2B5EF4-FFF2-40B4-BE49-F238E27FC236}">
                <a16:creationId xmlns:a16="http://schemas.microsoft.com/office/drawing/2014/main" id="{3784962E-133E-3148-1C9B-2EE38065F6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>
            <a:extLst>
              <a:ext uri="{FF2B5EF4-FFF2-40B4-BE49-F238E27FC236}">
                <a16:creationId xmlns:a16="http://schemas.microsoft.com/office/drawing/2014/main" id="{C53604C0-848D-B0BC-31BC-37F8F82418C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157632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70A5E-79EF-2D9C-B172-30D47F6D5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>
            <a:extLst>
              <a:ext uri="{FF2B5EF4-FFF2-40B4-BE49-F238E27FC236}">
                <a16:creationId xmlns:a16="http://schemas.microsoft.com/office/drawing/2014/main" id="{4886E69E-392C-24A8-9E57-64A4AE7362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Shape 190">
            <a:extLst>
              <a:ext uri="{FF2B5EF4-FFF2-40B4-BE49-F238E27FC236}">
                <a16:creationId xmlns:a16="http://schemas.microsoft.com/office/drawing/2014/main" id="{BF92C6A0-8EF7-09DF-762B-6A4EEED4966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120338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46649-814A-A4EC-E31A-41C5C3EF0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>
            <a:extLst>
              <a:ext uri="{FF2B5EF4-FFF2-40B4-BE49-F238E27FC236}">
                <a16:creationId xmlns:a16="http://schemas.microsoft.com/office/drawing/2014/main" id="{EF1903D4-BF19-E320-B101-2F31E505AD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>
            <a:extLst>
              <a:ext uri="{FF2B5EF4-FFF2-40B4-BE49-F238E27FC236}">
                <a16:creationId xmlns:a16="http://schemas.microsoft.com/office/drawing/2014/main" id="{AFF3AA0F-600D-048F-30F8-6A951104525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870293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79B31-EED1-15A3-62B6-BF9E9E46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>
            <a:extLst>
              <a:ext uri="{FF2B5EF4-FFF2-40B4-BE49-F238E27FC236}">
                <a16:creationId xmlns:a16="http://schemas.microsoft.com/office/drawing/2014/main" id="{5F00B0D9-A0A0-6BD3-77DF-707C583181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>
            <a:extLst>
              <a:ext uri="{FF2B5EF4-FFF2-40B4-BE49-F238E27FC236}">
                <a16:creationId xmlns:a16="http://schemas.microsoft.com/office/drawing/2014/main" id="{B501DDF1-2480-5B0A-8053-95A07330863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824135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56DAA-4B6D-3004-BCF3-12B8284EA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>
            <a:extLst>
              <a:ext uri="{FF2B5EF4-FFF2-40B4-BE49-F238E27FC236}">
                <a16:creationId xmlns:a16="http://schemas.microsoft.com/office/drawing/2014/main" id="{C0DCC10D-6B8E-1D6E-0D24-A780AD4C2E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Shape 208">
            <a:extLst>
              <a:ext uri="{FF2B5EF4-FFF2-40B4-BE49-F238E27FC236}">
                <a16:creationId xmlns:a16="http://schemas.microsoft.com/office/drawing/2014/main" id="{596FD586-B682-BEC6-35C3-0D7D43DFCED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206625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94E21-A556-FA08-504B-17E1CA958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>
            <a:extLst>
              <a:ext uri="{FF2B5EF4-FFF2-40B4-BE49-F238E27FC236}">
                <a16:creationId xmlns:a16="http://schemas.microsoft.com/office/drawing/2014/main" id="{ABD8595E-B3A9-771F-1D7C-5CAEB38E81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>
            <a:extLst>
              <a:ext uri="{FF2B5EF4-FFF2-40B4-BE49-F238E27FC236}">
                <a16:creationId xmlns:a16="http://schemas.microsoft.com/office/drawing/2014/main" id="{DB8581B8-304E-8BF7-C0CD-222AE1010A0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946784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1806A-3739-D361-D2B8-C1126D7F6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>
            <a:extLst>
              <a:ext uri="{FF2B5EF4-FFF2-40B4-BE49-F238E27FC236}">
                <a16:creationId xmlns:a16="http://schemas.microsoft.com/office/drawing/2014/main" id="{7B94C713-108B-E70D-AB24-1AC5246405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4" name="Shape 214">
            <a:extLst>
              <a:ext uri="{FF2B5EF4-FFF2-40B4-BE49-F238E27FC236}">
                <a16:creationId xmlns:a16="http://schemas.microsoft.com/office/drawing/2014/main" id="{C902184A-73D1-8403-4036-91EB03D2259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042194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F5E73-AB4E-A048-6904-B2A0C33E2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>
            <a:extLst>
              <a:ext uri="{FF2B5EF4-FFF2-40B4-BE49-F238E27FC236}">
                <a16:creationId xmlns:a16="http://schemas.microsoft.com/office/drawing/2014/main" id="{3A04F55E-FD65-7240-9A3F-247F757C23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Shape 220">
            <a:extLst>
              <a:ext uri="{FF2B5EF4-FFF2-40B4-BE49-F238E27FC236}">
                <a16:creationId xmlns:a16="http://schemas.microsoft.com/office/drawing/2014/main" id="{9CF817D8-ED31-026C-4A06-F9CE961D2FE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616444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119E0-3837-47AD-9241-A4DD8B9BB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>
            <a:extLst>
              <a:ext uri="{FF2B5EF4-FFF2-40B4-BE49-F238E27FC236}">
                <a16:creationId xmlns:a16="http://schemas.microsoft.com/office/drawing/2014/main" id="{AEB951FC-1FDD-866D-9227-26B79A48D7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6" name="Shape 226">
            <a:extLst>
              <a:ext uri="{FF2B5EF4-FFF2-40B4-BE49-F238E27FC236}">
                <a16:creationId xmlns:a16="http://schemas.microsoft.com/office/drawing/2014/main" id="{9197BB98-AC7C-B980-DC02-2AB9B375E77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41834241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40F8B-1C5F-75B7-8587-C0732BB84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>
            <a:extLst>
              <a:ext uri="{FF2B5EF4-FFF2-40B4-BE49-F238E27FC236}">
                <a16:creationId xmlns:a16="http://schemas.microsoft.com/office/drawing/2014/main" id="{8C970829-6B26-AE42-749F-52E32F2C2C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>
            <a:extLst>
              <a:ext uri="{FF2B5EF4-FFF2-40B4-BE49-F238E27FC236}">
                <a16:creationId xmlns:a16="http://schemas.microsoft.com/office/drawing/2014/main" id="{F6E80DA1-7471-D772-EABC-410D4ADBF77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3606761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D9392-36B3-3D67-16DD-37359F101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>
            <a:extLst>
              <a:ext uri="{FF2B5EF4-FFF2-40B4-BE49-F238E27FC236}">
                <a16:creationId xmlns:a16="http://schemas.microsoft.com/office/drawing/2014/main" id="{A4A3EC5D-1C21-473B-603A-449457BEEB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8" name="Shape 238">
            <a:extLst>
              <a:ext uri="{FF2B5EF4-FFF2-40B4-BE49-F238E27FC236}">
                <a16:creationId xmlns:a16="http://schemas.microsoft.com/office/drawing/2014/main" id="{83554F36-1019-750F-DA04-309C74E20E3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9583026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EDFD1-6E43-F186-822F-3BE8F2FC5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>
            <a:extLst>
              <a:ext uri="{FF2B5EF4-FFF2-40B4-BE49-F238E27FC236}">
                <a16:creationId xmlns:a16="http://schemas.microsoft.com/office/drawing/2014/main" id="{09C6A7A7-E951-C1F0-357D-4D57C1684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>
            <a:extLst>
              <a:ext uri="{FF2B5EF4-FFF2-40B4-BE49-F238E27FC236}">
                <a16:creationId xmlns:a16="http://schemas.microsoft.com/office/drawing/2014/main" id="{EB7654FE-7109-45B5-42D1-BF224425F7E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4861543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F04C1-BC01-DE0E-251B-4A147BCFB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>
            <a:extLst>
              <a:ext uri="{FF2B5EF4-FFF2-40B4-BE49-F238E27FC236}">
                <a16:creationId xmlns:a16="http://schemas.microsoft.com/office/drawing/2014/main" id="{98D9906B-D2A0-E040-FD8B-C6D2B269C2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0" name="Shape 250">
            <a:extLst>
              <a:ext uri="{FF2B5EF4-FFF2-40B4-BE49-F238E27FC236}">
                <a16:creationId xmlns:a16="http://schemas.microsoft.com/office/drawing/2014/main" id="{4946E71C-DDEB-5BAA-B90B-05DE670CA76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7959850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D56FE-DDA6-772E-F755-EB1260C41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>
            <a:extLst>
              <a:ext uri="{FF2B5EF4-FFF2-40B4-BE49-F238E27FC236}">
                <a16:creationId xmlns:a16="http://schemas.microsoft.com/office/drawing/2014/main" id="{69A7A49E-2B30-3334-A932-5C3F606736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6" name="Shape 256">
            <a:extLst>
              <a:ext uri="{FF2B5EF4-FFF2-40B4-BE49-F238E27FC236}">
                <a16:creationId xmlns:a16="http://schemas.microsoft.com/office/drawing/2014/main" id="{F143BD4B-ACBD-89FE-7F65-C3B2756D933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354249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1C5B4-F514-BBA2-EFE9-1F56E4667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>
            <a:extLst>
              <a:ext uri="{FF2B5EF4-FFF2-40B4-BE49-F238E27FC236}">
                <a16:creationId xmlns:a16="http://schemas.microsoft.com/office/drawing/2014/main" id="{18922C50-7EAF-ED99-8DD9-763AC00BBB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>
            <a:extLst>
              <a:ext uri="{FF2B5EF4-FFF2-40B4-BE49-F238E27FC236}">
                <a16:creationId xmlns:a16="http://schemas.microsoft.com/office/drawing/2014/main" id="{F42E82CC-5440-3796-FED2-008B84CF808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8912684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CE461-767D-EB58-AC60-82EB19020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>
            <a:extLst>
              <a:ext uri="{FF2B5EF4-FFF2-40B4-BE49-F238E27FC236}">
                <a16:creationId xmlns:a16="http://schemas.microsoft.com/office/drawing/2014/main" id="{1020828E-E8E4-64FE-F246-33120990F7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8" name="Shape 268">
            <a:extLst>
              <a:ext uri="{FF2B5EF4-FFF2-40B4-BE49-F238E27FC236}">
                <a16:creationId xmlns:a16="http://schemas.microsoft.com/office/drawing/2014/main" id="{230B4B87-36EC-3CF3-49E9-94CE22E7A8D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254973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65598-A93D-5EF9-974F-0AC78F993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>
            <a:extLst>
              <a:ext uri="{FF2B5EF4-FFF2-40B4-BE49-F238E27FC236}">
                <a16:creationId xmlns:a16="http://schemas.microsoft.com/office/drawing/2014/main" id="{4AD3B6E0-20A2-0B39-D09C-4DF989CD16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>
            <a:extLst>
              <a:ext uri="{FF2B5EF4-FFF2-40B4-BE49-F238E27FC236}">
                <a16:creationId xmlns:a16="http://schemas.microsoft.com/office/drawing/2014/main" id="{172D5468-D66D-C6E0-E4E6-2C827C77DF1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4165311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1D4A6-8C3A-A0B7-F24E-FA9BBC808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>
            <a:extLst>
              <a:ext uri="{FF2B5EF4-FFF2-40B4-BE49-F238E27FC236}">
                <a16:creationId xmlns:a16="http://schemas.microsoft.com/office/drawing/2014/main" id="{AFD4659D-B2CD-72D4-A53A-1CC4368109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4" name="Shape 274">
            <a:extLst>
              <a:ext uri="{FF2B5EF4-FFF2-40B4-BE49-F238E27FC236}">
                <a16:creationId xmlns:a16="http://schemas.microsoft.com/office/drawing/2014/main" id="{B3359C5F-415A-65E4-C21A-5F10FDC3047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586228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AA47C-0296-D256-D745-BDBC6A829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>
            <a:extLst>
              <a:ext uri="{FF2B5EF4-FFF2-40B4-BE49-F238E27FC236}">
                <a16:creationId xmlns:a16="http://schemas.microsoft.com/office/drawing/2014/main" id="{48F9F95E-E485-9971-82C4-140E2435C8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>
            <a:extLst>
              <a:ext uri="{FF2B5EF4-FFF2-40B4-BE49-F238E27FC236}">
                <a16:creationId xmlns:a16="http://schemas.microsoft.com/office/drawing/2014/main" id="{4CCC715B-429A-231A-7465-C59A969EA6A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741653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58501-13B5-0FCA-7187-681F0D594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>
            <a:extLst>
              <a:ext uri="{FF2B5EF4-FFF2-40B4-BE49-F238E27FC236}">
                <a16:creationId xmlns:a16="http://schemas.microsoft.com/office/drawing/2014/main" id="{A59EE20D-223C-3FE2-929B-D6E4759BAF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>
            <a:extLst>
              <a:ext uri="{FF2B5EF4-FFF2-40B4-BE49-F238E27FC236}">
                <a16:creationId xmlns:a16="http://schemas.microsoft.com/office/drawing/2014/main" id="{6D6902A9-FBD3-63A2-3A4F-F9F294E0153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807138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1D001-0EF0-4AC1-141D-AA4902569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>
            <a:extLst>
              <a:ext uri="{FF2B5EF4-FFF2-40B4-BE49-F238E27FC236}">
                <a16:creationId xmlns:a16="http://schemas.microsoft.com/office/drawing/2014/main" id="{7A870DB0-A01B-3E4B-B77D-CA3C8FC4A3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>
            <a:extLst>
              <a:ext uri="{FF2B5EF4-FFF2-40B4-BE49-F238E27FC236}">
                <a16:creationId xmlns:a16="http://schemas.microsoft.com/office/drawing/2014/main" id="{307AACA1-5F8E-B3DB-2807-2964118CD80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513009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A2BE6-5BB4-E8AE-1B89-116D8E9BB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>
            <a:extLst>
              <a:ext uri="{FF2B5EF4-FFF2-40B4-BE49-F238E27FC236}">
                <a16:creationId xmlns:a16="http://schemas.microsoft.com/office/drawing/2014/main" id="{580823BC-C7BD-B6DE-4D04-AF909EB028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>
            <a:extLst>
              <a:ext uri="{FF2B5EF4-FFF2-40B4-BE49-F238E27FC236}">
                <a16:creationId xmlns:a16="http://schemas.microsoft.com/office/drawing/2014/main" id="{36BEF433-78B4-FEE1-EE24-B227194D999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834182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1A09E-D5F8-F411-E999-100A54590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>
            <a:extLst>
              <a:ext uri="{FF2B5EF4-FFF2-40B4-BE49-F238E27FC236}">
                <a16:creationId xmlns:a16="http://schemas.microsoft.com/office/drawing/2014/main" id="{CFF9C7C4-C771-6C7B-4836-3BC843482C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>
            <a:extLst>
              <a:ext uri="{FF2B5EF4-FFF2-40B4-BE49-F238E27FC236}">
                <a16:creationId xmlns:a16="http://schemas.microsoft.com/office/drawing/2014/main" id="{545D4B54-64E8-1642-DF8B-96F8EF0C68E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729078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FA295-C226-D470-9538-0709DA560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>
            <a:extLst>
              <a:ext uri="{FF2B5EF4-FFF2-40B4-BE49-F238E27FC236}">
                <a16:creationId xmlns:a16="http://schemas.microsoft.com/office/drawing/2014/main" id="{1B174EE4-FBE8-6D87-696E-6A1761489F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>
            <a:extLst>
              <a:ext uri="{FF2B5EF4-FFF2-40B4-BE49-F238E27FC236}">
                <a16:creationId xmlns:a16="http://schemas.microsoft.com/office/drawing/2014/main" id="{49F54303-5229-5EBD-4D0E-816C66A1E9D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43051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2025/3/3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2025/3/3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2025/3/3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2025/3/3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2025/3/3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2025/3/3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2025/3/3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2025/3/3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2025/3/3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2025/3/3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2025/3/3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2025/3/3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83A8D-0718-98E8-4582-5900A0A98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>
            <a:extLst>
              <a:ext uri="{FF2B5EF4-FFF2-40B4-BE49-F238E27FC236}">
                <a16:creationId xmlns:a16="http://schemas.microsoft.com/office/drawing/2014/main" id="{7D1C921C-0DAC-6200-CF62-05FF28A0D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>
            <a:extLst>
              <a:ext uri="{FF2B5EF4-FFF2-40B4-BE49-F238E27FC236}">
                <a16:creationId xmlns:a16="http://schemas.microsoft.com/office/drawing/2014/main" id="{ADFBF3B6-3D01-DA4C-AC7A-E12C7A071C30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讲道</a:t>
            </a:r>
          </a:p>
        </p:txBody>
      </p:sp>
      <p:sp>
        <p:nvSpPr>
          <p:cNvPr id="96" name="Inhaltsplatzhalter 2">
            <a:extLst>
              <a:ext uri="{FF2B5EF4-FFF2-40B4-BE49-F238E27FC236}">
                <a16:creationId xmlns:a16="http://schemas.microsoft.com/office/drawing/2014/main" id="{08E4E32F-7537-5864-6788-699CFDB8A811}"/>
              </a:ext>
            </a:extLst>
          </p:cNvPr>
          <p:cNvSpPr txBox="1"/>
          <p:nvPr/>
        </p:nvSpPr>
        <p:spPr>
          <a:xfrm>
            <a:off x="44279" y="2270760"/>
            <a:ext cx="905400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defRPr sz="60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要听爱子的话</a:t>
            </a:r>
          </a:p>
        </p:txBody>
      </p:sp>
      <p:sp>
        <p:nvSpPr>
          <p:cNvPr id="97" name="Inhaltsplatzhalter 2">
            <a:extLst>
              <a:ext uri="{FF2B5EF4-FFF2-40B4-BE49-F238E27FC236}">
                <a16:creationId xmlns:a16="http://schemas.microsoft.com/office/drawing/2014/main" id="{3235CA51-7C39-A5DD-5DB1-74810EE6BD41}"/>
              </a:ext>
            </a:extLst>
          </p:cNvPr>
          <p:cNvSpPr txBox="1"/>
          <p:nvPr/>
        </p:nvSpPr>
        <p:spPr>
          <a:xfrm>
            <a:off x="45000" y="3692118"/>
            <a:ext cx="9054000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讲道：陈永安 牧师</a:t>
            </a:r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经文：出34:29-35；林后3:12-4:2；路9:28-36</a:t>
            </a:r>
          </a:p>
        </p:txBody>
      </p:sp>
    </p:spTree>
    <p:extLst>
      <p:ext uri="{BB962C8B-B14F-4D97-AF65-F5344CB8AC3E}">
        <p14:creationId xmlns:p14="http://schemas.microsoft.com/office/powerpoint/2010/main" val="853912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9C1BB-FAE4-55B9-D491-89D9DFA1A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图片 8" descr="图片 8">
            <a:extLst>
              <a:ext uri="{FF2B5EF4-FFF2-40B4-BE49-F238E27FC236}">
                <a16:creationId xmlns:a16="http://schemas.microsoft.com/office/drawing/2014/main" id="{22851D86-BC69-7391-D3DA-08FBA5CF5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itel 1">
            <a:extLst>
              <a:ext uri="{FF2B5EF4-FFF2-40B4-BE49-F238E27FC236}">
                <a16:creationId xmlns:a16="http://schemas.microsoft.com/office/drawing/2014/main" id="{18584102-671F-9EE7-05DD-BEA93B701C6A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沉睡的门徒</a:t>
            </a:r>
          </a:p>
        </p:txBody>
      </p:sp>
      <p:sp>
        <p:nvSpPr>
          <p:cNvPr id="150" name="Inhaltsplatzhalter 2">
            <a:extLst>
              <a:ext uri="{FF2B5EF4-FFF2-40B4-BE49-F238E27FC236}">
                <a16:creationId xmlns:a16="http://schemas.microsoft.com/office/drawing/2014/main" id="{8DE3099A-BBB9-BFDC-F4A1-EB3F1308CDD4}"/>
              </a:ext>
            </a:extLst>
          </p:cNvPr>
          <p:cNvSpPr txBox="1"/>
          <p:nvPr/>
        </p:nvSpPr>
        <p:spPr>
          <a:xfrm>
            <a:off x="379101" y="141584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「我们在这里真好！」</a:t>
            </a:r>
          </a:p>
        </p:txBody>
      </p:sp>
      <p:pic>
        <p:nvPicPr>
          <p:cNvPr id="151" name="影像" descr="影像">
            <a:extLst>
              <a:ext uri="{FF2B5EF4-FFF2-40B4-BE49-F238E27FC236}">
                <a16:creationId xmlns:a16="http://schemas.microsoft.com/office/drawing/2014/main" id="{0025BE48-EF73-29F7-6FC7-928830830F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468" b="12526"/>
          <a:stretch>
            <a:fillRect/>
          </a:stretch>
        </p:blipFill>
        <p:spPr>
          <a:xfrm>
            <a:off x="507999" y="2405546"/>
            <a:ext cx="8128001" cy="39017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5972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4423A-B2DE-1359-9ED5-6D8BC18C8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图片 8" descr="图片 8">
            <a:extLst>
              <a:ext uri="{FF2B5EF4-FFF2-40B4-BE49-F238E27FC236}">
                <a16:creationId xmlns:a16="http://schemas.microsoft.com/office/drawing/2014/main" id="{49770D6A-B5BC-860B-B210-0EF6C655E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itel 1">
            <a:extLst>
              <a:ext uri="{FF2B5EF4-FFF2-40B4-BE49-F238E27FC236}">
                <a16:creationId xmlns:a16="http://schemas.microsoft.com/office/drawing/2014/main" id="{F6ADF2DA-930A-EBA4-8105-09B4BEE25374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沉睡的门徒</a:t>
            </a:r>
          </a:p>
        </p:txBody>
      </p:sp>
      <p:sp>
        <p:nvSpPr>
          <p:cNvPr id="157" name="Inhaltsplatzhalter 2">
            <a:extLst>
              <a:ext uri="{FF2B5EF4-FFF2-40B4-BE49-F238E27FC236}">
                <a16:creationId xmlns:a16="http://schemas.microsoft.com/office/drawing/2014/main" id="{08578A82-D1D0-1B31-063B-31438AC82DC2}"/>
              </a:ext>
            </a:extLst>
          </p:cNvPr>
          <p:cNvSpPr txBox="1"/>
          <p:nvPr/>
        </p:nvSpPr>
        <p:spPr>
          <a:xfrm>
            <a:off x="379101" y="141584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「要搭三座棚」</a:t>
            </a:r>
          </a:p>
        </p:txBody>
      </p:sp>
      <p:pic>
        <p:nvPicPr>
          <p:cNvPr id="158" name="影像" descr="影像">
            <a:extLst>
              <a:ext uri="{FF2B5EF4-FFF2-40B4-BE49-F238E27FC236}">
                <a16:creationId xmlns:a16="http://schemas.microsoft.com/office/drawing/2014/main" id="{8A2CCB8A-4B56-D306-9E37-18A7AEA16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673" y="2039689"/>
            <a:ext cx="6151857" cy="47410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38122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6092E-49E8-8202-5384-82F394A08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图片 8" descr="图片 8">
            <a:extLst>
              <a:ext uri="{FF2B5EF4-FFF2-40B4-BE49-F238E27FC236}">
                <a16:creationId xmlns:a16="http://schemas.microsoft.com/office/drawing/2014/main" id="{DDA85490-039E-B45E-E69F-97CEB936D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Titel 1">
            <a:extLst>
              <a:ext uri="{FF2B5EF4-FFF2-40B4-BE49-F238E27FC236}">
                <a16:creationId xmlns:a16="http://schemas.microsoft.com/office/drawing/2014/main" id="{B728D024-1156-09ED-BB42-4C560AB6CC27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沉睡的门徒</a:t>
            </a:r>
          </a:p>
        </p:txBody>
      </p:sp>
      <p:sp>
        <p:nvSpPr>
          <p:cNvPr id="164" name="Inhaltsplatzhalter 2">
            <a:extLst>
              <a:ext uri="{FF2B5EF4-FFF2-40B4-BE49-F238E27FC236}">
                <a16:creationId xmlns:a16="http://schemas.microsoft.com/office/drawing/2014/main" id="{F4884EB2-ACED-2B1B-9ABB-DA0EFAD1DA76}"/>
              </a:ext>
            </a:extLst>
          </p:cNvPr>
          <p:cNvSpPr txBox="1"/>
          <p:nvPr/>
        </p:nvSpPr>
        <p:spPr>
          <a:xfrm>
            <a:off x="379101" y="1415846"/>
            <a:ext cx="8385798" cy="382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彼得虽然认定了耶稣是基督，但是他对「神的国」是怎样？救主怎样拯救人？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他们被以色列的历史影响，以为会有神人复兴以色列国。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又因为门徒的沉睡，到醒过来时，已经不知耶稣和摩西、以利亚谈了什么。</a:t>
            </a:r>
          </a:p>
        </p:txBody>
      </p:sp>
    </p:spTree>
    <p:extLst>
      <p:ext uri="{BB962C8B-B14F-4D97-AF65-F5344CB8AC3E}">
        <p14:creationId xmlns:p14="http://schemas.microsoft.com/office/powerpoint/2010/main" val="2699881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BB7CA-BE04-8A8F-E3A4-B28AC3DFB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图片 8" descr="图片 8">
            <a:extLst>
              <a:ext uri="{FF2B5EF4-FFF2-40B4-BE49-F238E27FC236}">
                <a16:creationId xmlns:a16="http://schemas.microsoft.com/office/drawing/2014/main" id="{B197C3A9-8B26-EDCE-F364-B487D0DA9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itel 1">
            <a:extLst>
              <a:ext uri="{FF2B5EF4-FFF2-40B4-BE49-F238E27FC236}">
                <a16:creationId xmlns:a16="http://schemas.microsoft.com/office/drawing/2014/main" id="{0AE6DC62-D906-64CD-E98A-551DC4ECBC79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沉睡的门徒</a:t>
            </a:r>
          </a:p>
        </p:txBody>
      </p:sp>
      <p:sp>
        <p:nvSpPr>
          <p:cNvPr id="170" name="Inhaltsplatzhalter 2">
            <a:extLst>
              <a:ext uri="{FF2B5EF4-FFF2-40B4-BE49-F238E27FC236}">
                <a16:creationId xmlns:a16="http://schemas.microsoft.com/office/drawing/2014/main" id="{D9774403-211E-852C-2EDF-029FC44595AA}"/>
              </a:ext>
            </a:extLst>
          </p:cNvPr>
          <p:cNvSpPr txBox="1"/>
          <p:nvPr/>
        </p:nvSpPr>
        <p:spPr>
          <a:xfrm>
            <a:off x="379101" y="1415846"/>
            <a:ext cx="8385798" cy="4188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我们是不是这种在世界中沉睡的门徒呢？以下那一种是我们生命的状况？</a:t>
            </a:r>
          </a:p>
          <a:p>
            <a:pPr defTabSz="355600">
              <a:lnSpc>
                <a:spcPct val="125000"/>
              </a:lnSpc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  <a:r>
              <a:rPr sz="2700"/>
              <a:t>1. 对神的话语麻木！听了却没有行动。</a:t>
            </a:r>
          </a:p>
          <a:p>
            <a:pPr defTabSz="355600">
              <a:lnSpc>
                <a:spcPct val="125000"/>
              </a:lnSpc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2. 对社会的需要没有感觉！</a:t>
            </a:r>
          </a:p>
          <a:p>
            <a:pPr defTabSz="355600">
              <a:lnSpc>
                <a:spcPct val="125000"/>
              </a:lnSpc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自求自己属灵的满足，而没有理会社会公义。</a:t>
            </a:r>
          </a:p>
          <a:p>
            <a:pPr defTabSz="355600">
              <a:lnSpc>
                <a:spcPct val="125000"/>
              </a:lnSpc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3. 对神的计划不明白，像彼得和当时候的以色列人，</a:t>
            </a:r>
          </a:p>
          <a:p>
            <a:pPr defTabSz="355600">
              <a:lnSpc>
                <a:spcPct val="125000"/>
              </a:lnSpc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只想神满足自己的想法，而非顺服神。</a:t>
            </a:r>
          </a:p>
        </p:txBody>
      </p:sp>
    </p:spTree>
    <p:extLst>
      <p:ext uri="{BB962C8B-B14F-4D97-AF65-F5344CB8AC3E}">
        <p14:creationId xmlns:p14="http://schemas.microsoft.com/office/powerpoint/2010/main" val="39788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F0536-EB99-9695-8171-7E1A11AEA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图片 8" descr="图片 8">
            <a:extLst>
              <a:ext uri="{FF2B5EF4-FFF2-40B4-BE49-F238E27FC236}">
                <a16:creationId xmlns:a16="http://schemas.microsoft.com/office/drawing/2014/main" id="{8CE866A2-39D8-75EC-11A3-57E064C33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itel 1">
            <a:extLst>
              <a:ext uri="{FF2B5EF4-FFF2-40B4-BE49-F238E27FC236}">
                <a16:creationId xmlns:a16="http://schemas.microsoft.com/office/drawing/2014/main" id="{820D9345-CDC7-2F0F-B454-CD04A6E62C66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荣光里的三个人</a:t>
            </a:r>
          </a:p>
        </p:txBody>
      </p:sp>
      <p:sp>
        <p:nvSpPr>
          <p:cNvPr id="176" name="Inhaltsplatzhalter 2">
            <a:extLst>
              <a:ext uri="{FF2B5EF4-FFF2-40B4-BE49-F238E27FC236}">
                <a16:creationId xmlns:a16="http://schemas.microsoft.com/office/drawing/2014/main" id="{A0E822AF-BB57-27C8-4BC7-1568A4053846}"/>
              </a:ext>
            </a:extLst>
          </p:cNvPr>
          <p:cNvSpPr txBox="1"/>
          <p:nvPr/>
        </p:nvSpPr>
        <p:spPr>
          <a:xfrm>
            <a:off x="379101" y="1415846"/>
            <a:ext cx="8385798" cy="268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耶稣登山变像和「神的国」有什么关系？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耶稣去世的事⋯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「去世」和「离开」是同一个字，Exodus就是「出埃及」。</a:t>
            </a:r>
          </a:p>
        </p:txBody>
      </p:sp>
    </p:spTree>
    <p:extLst>
      <p:ext uri="{BB962C8B-B14F-4D97-AF65-F5344CB8AC3E}">
        <p14:creationId xmlns:p14="http://schemas.microsoft.com/office/powerpoint/2010/main" val="1613487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C7F12-4399-17DA-B9DB-83D9E18EF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图片 8" descr="图片 8">
            <a:extLst>
              <a:ext uri="{FF2B5EF4-FFF2-40B4-BE49-F238E27FC236}">
                <a16:creationId xmlns:a16="http://schemas.microsoft.com/office/drawing/2014/main" id="{DAAD9A11-CFDF-667C-19EC-152AE2917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itel 1">
            <a:extLst>
              <a:ext uri="{FF2B5EF4-FFF2-40B4-BE49-F238E27FC236}">
                <a16:creationId xmlns:a16="http://schemas.microsoft.com/office/drawing/2014/main" id="{A68E1F04-7785-578B-D7B3-650D453B461B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荣光里的三个人</a:t>
            </a:r>
          </a:p>
        </p:txBody>
      </p:sp>
      <p:sp>
        <p:nvSpPr>
          <p:cNvPr id="182" name="Inhaltsplatzhalter 2">
            <a:extLst>
              <a:ext uri="{FF2B5EF4-FFF2-40B4-BE49-F238E27FC236}">
                <a16:creationId xmlns:a16="http://schemas.microsoft.com/office/drawing/2014/main" id="{80C954DA-7289-107B-A626-B0A9E3034262}"/>
              </a:ext>
            </a:extLst>
          </p:cNvPr>
          <p:cNvSpPr txBox="1"/>
          <p:nvPr/>
        </p:nvSpPr>
        <p:spPr>
          <a:xfrm>
            <a:off x="379101" y="1415846"/>
            <a:ext cx="8385798" cy="382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摩西带领以色列人「出埃及」，成为神的子民；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以利亚也带领神的子民「脱离」偶像崇拜。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耶稣的拯救是「离开」那些罪恶的捆绑，成为神国的子民。</a:t>
            </a:r>
          </a:p>
        </p:txBody>
      </p:sp>
    </p:spTree>
    <p:extLst>
      <p:ext uri="{BB962C8B-B14F-4D97-AF65-F5344CB8AC3E}">
        <p14:creationId xmlns:p14="http://schemas.microsoft.com/office/powerpoint/2010/main" val="77615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8610E-EEFB-A82C-DC71-2B726CFB0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图片 8" descr="图片 8">
            <a:extLst>
              <a:ext uri="{FF2B5EF4-FFF2-40B4-BE49-F238E27FC236}">
                <a16:creationId xmlns:a16="http://schemas.microsoft.com/office/drawing/2014/main" id="{C832800B-9118-5642-8C57-79DF0A729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Titel 1">
            <a:extLst>
              <a:ext uri="{FF2B5EF4-FFF2-40B4-BE49-F238E27FC236}">
                <a16:creationId xmlns:a16="http://schemas.microsoft.com/office/drawing/2014/main" id="{7D1D8084-C627-4D89-C737-1D47A909C440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荣光里的三个人</a:t>
            </a:r>
          </a:p>
        </p:txBody>
      </p:sp>
      <p:sp>
        <p:nvSpPr>
          <p:cNvPr id="188" name="Inhaltsplatzhalter 2">
            <a:extLst>
              <a:ext uri="{FF2B5EF4-FFF2-40B4-BE49-F238E27FC236}">
                <a16:creationId xmlns:a16="http://schemas.microsoft.com/office/drawing/2014/main" id="{A345415B-9653-D5ED-7E2A-7AD7AE080B1B}"/>
              </a:ext>
            </a:extLst>
          </p:cNvPr>
          <p:cNvSpPr txBox="1"/>
          <p:nvPr/>
        </p:nvSpPr>
        <p:spPr>
          <a:xfrm>
            <a:off x="379101" y="1415846"/>
            <a:ext cx="8385798" cy="454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「神的国」是什么意思？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当一个人愿意将生命让神掌权，神的国就临到他生命当中。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不是个人的信仰生活，而是成为一个群体，神呼召祂的子民，组成天国的子民。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不是指到人死后上天堂的生命，而是跟从耶稣的生命，在今生开始的生命。</a:t>
            </a:r>
          </a:p>
        </p:txBody>
      </p:sp>
    </p:spTree>
    <p:extLst>
      <p:ext uri="{BB962C8B-B14F-4D97-AF65-F5344CB8AC3E}">
        <p14:creationId xmlns:p14="http://schemas.microsoft.com/office/powerpoint/2010/main" val="2645166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C6C6C-09A6-42C6-D596-62FF49B9F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图片 8" descr="图片 8">
            <a:extLst>
              <a:ext uri="{FF2B5EF4-FFF2-40B4-BE49-F238E27FC236}">
                <a16:creationId xmlns:a16="http://schemas.microsoft.com/office/drawing/2014/main" id="{1CA4188C-CD26-9B3E-7F5D-C05061001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itel 1">
            <a:extLst>
              <a:ext uri="{FF2B5EF4-FFF2-40B4-BE49-F238E27FC236}">
                <a16:creationId xmlns:a16="http://schemas.microsoft.com/office/drawing/2014/main" id="{25582C35-2076-2F48-88EE-75F781FD0658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荣光里的三个人</a:t>
            </a:r>
          </a:p>
        </p:txBody>
      </p:sp>
      <p:sp>
        <p:nvSpPr>
          <p:cNvPr id="194" name="Inhaltsplatzhalter 2">
            <a:extLst>
              <a:ext uri="{FF2B5EF4-FFF2-40B4-BE49-F238E27FC236}">
                <a16:creationId xmlns:a16="http://schemas.microsoft.com/office/drawing/2014/main" id="{09A0CF04-ED7D-20C6-4723-E108E9D9727C}"/>
              </a:ext>
            </a:extLst>
          </p:cNvPr>
          <p:cNvSpPr txBox="1"/>
          <p:nvPr/>
        </p:nvSpPr>
        <p:spPr>
          <a:xfrm>
            <a:off x="379101" y="1415846"/>
            <a:ext cx="8385798" cy="409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「神的国」不需要推翻那一个政权，也不用在地上建立一个「基督王国」，这国是永无穷尽，因为这国不需要军队、也没有领土、也不需要民族认同、无论任何种族、语言、肤色，也可以成为天国的子民，他们的生命让神掌权，信而受洗，加入教会便是天国的子民。</a:t>
            </a:r>
          </a:p>
        </p:txBody>
      </p:sp>
    </p:spTree>
    <p:extLst>
      <p:ext uri="{BB962C8B-B14F-4D97-AF65-F5344CB8AC3E}">
        <p14:creationId xmlns:p14="http://schemas.microsoft.com/office/powerpoint/2010/main" val="1353555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E3C7B-9ADD-E1C1-71A3-9A5B97351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图片 8" descr="图片 8">
            <a:extLst>
              <a:ext uri="{FF2B5EF4-FFF2-40B4-BE49-F238E27FC236}">
                <a16:creationId xmlns:a16="http://schemas.microsoft.com/office/drawing/2014/main" id="{FF1ECA87-0AC8-6259-0744-82BBFEF07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Titel 1">
            <a:extLst>
              <a:ext uri="{FF2B5EF4-FFF2-40B4-BE49-F238E27FC236}">
                <a16:creationId xmlns:a16="http://schemas.microsoft.com/office/drawing/2014/main" id="{6C77996B-53BF-B354-FA17-B7490462536E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荣光里的三个人</a:t>
            </a:r>
          </a:p>
        </p:txBody>
      </p:sp>
      <p:sp>
        <p:nvSpPr>
          <p:cNvPr id="200" name="Inhaltsplatzhalter 2">
            <a:extLst>
              <a:ext uri="{FF2B5EF4-FFF2-40B4-BE49-F238E27FC236}">
                <a16:creationId xmlns:a16="http://schemas.microsoft.com/office/drawing/2014/main" id="{18760A1F-EF3C-A39F-DC60-724C73B96F77}"/>
              </a:ext>
            </a:extLst>
          </p:cNvPr>
          <p:cNvSpPr txBox="1"/>
          <p:nvPr/>
        </p:nvSpPr>
        <p:spPr>
          <a:xfrm>
            <a:off x="379101" y="1415846"/>
            <a:ext cx="8385798" cy="294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耶稣基督带来神的国，却和以色列人的历史不一样，神不是重覆着过去的复兴，神在作一件新事，神要建立的子民，不是一个民族，一个国家，甚至不是一套道德价值观，而是建立一群跟从基督的群体。</a:t>
            </a:r>
          </a:p>
        </p:txBody>
      </p:sp>
    </p:spTree>
    <p:extLst>
      <p:ext uri="{BB962C8B-B14F-4D97-AF65-F5344CB8AC3E}">
        <p14:creationId xmlns:p14="http://schemas.microsoft.com/office/powerpoint/2010/main" val="1497708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82E6B-1323-7FD1-0083-B7433FBB6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图片 8" descr="图片 8">
            <a:extLst>
              <a:ext uri="{FF2B5EF4-FFF2-40B4-BE49-F238E27FC236}">
                <a16:creationId xmlns:a16="http://schemas.microsoft.com/office/drawing/2014/main" id="{6F54AD12-BD4A-D56D-78EE-8D3B50CBF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Titel 1">
            <a:extLst>
              <a:ext uri="{FF2B5EF4-FFF2-40B4-BE49-F238E27FC236}">
                <a16:creationId xmlns:a16="http://schemas.microsoft.com/office/drawing/2014/main" id="{23ED0621-4703-5F07-794B-9EFFDD21ED33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荣光里的三个人</a:t>
            </a:r>
          </a:p>
        </p:txBody>
      </p:sp>
      <p:sp>
        <p:nvSpPr>
          <p:cNvPr id="206" name="Inhaltsplatzhalter 2">
            <a:extLst>
              <a:ext uri="{FF2B5EF4-FFF2-40B4-BE49-F238E27FC236}">
                <a16:creationId xmlns:a16="http://schemas.microsoft.com/office/drawing/2014/main" id="{1D558123-D8DF-0C09-62ED-2B78151F38D4}"/>
              </a:ext>
            </a:extLst>
          </p:cNvPr>
          <p:cNvSpPr txBox="1"/>
          <p:nvPr/>
        </p:nvSpPr>
        <p:spPr>
          <a:xfrm>
            <a:off x="379101" y="1415846"/>
            <a:ext cx="8385798" cy="538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耶稣说：「若有人要跟从我，就当舍己，天天背起他的十字架来跟从我。」（路9:23）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耶稣说：「25人若赚得全世界，却丧了自己，赔上自己，有什么益处呢？26凡把我和我的道当作可耻的，人子在自己的荣耀里，并天父与圣天使的荣耀里降临的时候，也要把那人当作可耻的。」（路9:25-26）</a:t>
            </a:r>
          </a:p>
        </p:txBody>
      </p:sp>
    </p:spTree>
    <p:extLst>
      <p:ext uri="{BB962C8B-B14F-4D97-AF65-F5344CB8AC3E}">
        <p14:creationId xmlns:p14="http://schemas.microsoft.com/office/powerpoint/2010/main" val="375842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4B770-7F31-C5A2-D070-B4E1BF18D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8" descr="图片 8">
            <a:extLst>
              <a:ext uri="{FF2B5EF4-FFF2-40B4-BE49-F238E27FC236}">
                <a16:creationId xmlns:a16="http://schemas.microsoft.com/office/drawing/2014/main" id="{77F1DE5E-3E9C-B053-8446-1CC51D1CE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el 1">
            <a:extLst>
              <a:ext uri="{FF2B5EF4-FFF2-40B4-BE49-F238E27FC236}">
                <a16:creationId xmlns:a16="http://schemas.microsoft.com/office/drawing/2014/main" id="{791F0CC8-DE90-63C3-98AD-C064D47A69C7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03" name="Inhaltsplatzhalter 2">
            <a:extLst>
              <a:ext uri="{FF2B5EF4-FFF2-40B4-BE49-F238E27FC236}">
                <a16:creationId xmlns:a16="http://schemas.microsoft.com/office/drawing/2014/main" id="{BEBD7A68-EEA3-6958-61E3-307E0678C75A}"/>
              </a:ext>
            </a:extLst>
          </p:cNvPr>
          <p:cNvSpPr txBox="1"/>
          <p:nvPr/>
        </p:nvSpPr>
        <p:spPr>
          <a:xfrm>
            <a:off x="379101" y="1415846"/>
            <a:ext cx="8385798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亲爱的弟兄姐妹，愿你们平安。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让我们彼此问安。</a:t>
            </a:r>
          </a:p>
        </p:txBody>
      </p:sp>
    </p:spTree>
    <p:extLst>
      <p:ext uri="{BB962C8B-B14F-4D97-AF65-F5344CB8AC3E}">
        <p14:creationId xmlns:p14="http://schemas.microsoft.com/office/powerpoint/2010/main" val="3284326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524C7-4E8F-440E-BA56-A94B3B99D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图片 8" descr="图片 8">
            <a:extLst>
              <a:ext uri="{FF2B5EF4-FFF2-40B4-BE49-F238E27FC236}">
                <a16:creationId xmlns:a16="http://schemas.microsoft.com/office/drawing/2014/main" id="{C8076E54-6467-41C1-F099-2047A6167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itel 1">
            <a:extLst>
              <a:ext uri="{FF2B5EF4-FFF2-40B4-BE49-F238E27FC236}">
                <a16:creationId xmlns:a16="http://schemas.microsoft.com/office/drawing/2014/main" id="{2C256C9B-BA31-67E5-64A2-117E4E588C34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要听谁的话？</a:t>
            </a:r>
          </a:p>
        </p:txBody>
      </p:sp>
      <p:sp>
        <p:nvSpPr>
          <p:cNvPr id="212" name="Inhaltsplatzhalter 2">
            <a:extLst>
              <a:ext uri="{FF2B5EF4-FFF2-40B4-BE49-F238E27FC236}">
                <a16:creationId xmlns:a16="http://schemas.microsoft.com/office/drawing/2014/main" id="{59EE0A36-CD36-9A61-1E5D-240412C312E4}"/>
              </a:ext>
            </a:extLst>
          </p:cNvPr>
          <p:cNvSpPr txBox="1"/>
          <p:nvPr/>
        </p:nvSpPr>
        <p:spPr>
          <a:xfrm>
            <a:off x="379101" y="1415846"/>
            <a:ext cx="8385798" cy="466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我们一同读路9:34-36：「9:34 说这话的时候，有一朵云彩来遮盖他们；他们进入云彩里就惧怕。9:35 有声音从云彩里出来，说：这是我的儿子，我所拣选的（有古卷：这是我的爱子），你们要听他。9:36 声音住了，只见耶稣一人在那里。当那些日子，门徒不提所看见的事，一样也不告诉人。」</a:t>
            </a:r>
          </a:p>
        </p:txBody>
      </p:sp>
    </p:spTree>
    <p:extLst>
      <p:ext uri="{BB962C8B-B14F-4D97-AF65-F5344CB8AC3E}">
        <p14:creationId xmlns:p14="http://schemas.microsoft.com/office/powerpoint/2010/main" val="2467151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023C8-B062-C098-31CE-14F75542A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图片 8" descr="图片 8">
            <a:extLst>
              <a:ext uri="{FF2B5EF4-FFF2-40B4-BE49-F238E27FC236}">
                <a16:creationId xmlns:a16="http://schemas.microsoft.com/office/drawing/2014/main" id="{447CC330-3887-9F80-1639-F64122CA6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Titel 1">
            <a:extLst>
              <a:ext uri="{FF2B5EF4-FFF2-40B4-BE49-F238E27FC236}">
                <a16:creationId xmlns:a16="http://schemas.microsoft.com/office/drawing/2014/main" id="{E59A8203-45A6-1DB3-E493-858ED01C5AC6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要听谁的话？</a:t>
            </a:r>
          </a:p>
        </p:txBody>
      </p:sp>
      <p:sp>
        <p:nvSpPr>
          <p:cNvPr id="218" name="Inhaltsplatzhalter 2">
            <a:extLst>
              <a:ext uri="{FF2B5EF4-FFF2-40B4-BE49-F238E27FC236}">
                <a16:creationId xmlns:a16="http://schemas.microsoft.com/office/drawing/2014/main" id="{4DFC8900-C5BB-0AA3-8F12-90C0B1824470}"/>
              </a:ext>
            </a:extLst>
          </p:cNvPr>
          <p:cNvSpPr txBox="1"/>
          <p:nvPr/>
        </p:nvSpPr>
        <p:spPr>
          <a:xfrm>
            <a:off x="379101" y="1415846"/>
            <a:ext cx="8385798" cy="466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我们一同读路9:34-36：「9:34 说这话的时候，有一朵</a:t>
            </a:r>
            <a:r>
              <a:rPr>
                <a:solidFill>
                  <a:srgbClr val="FF4015"/>
                </a:solidFill>
              </a:rPr>
              <a:t>云彩</a:t>
            </a:r>
            <a:r>
              <a:t>来遮盖他们；他们进入云彩里就惧怕。9:35 有声音从云彩里出来，说：这是我的儿子，我所拣选的（有古卷：这是我的爱子），</a:t>
            </a:r>
            <a:r>
              <a:rPr>
                <a:solidFill>
                  <a:srgbClr val="FF4015"/>
                </a:solidFill>
              </a:rPr>
              <a:t>你们要听他</a:t>
            </a:r>
            <a:r>
              <a:t>。9:36 声音住了，只见耶稣一人在那里。当那些日子，门徒不提所看见的事，一样也不告诉人。」</a:t>
            </a:r>
          </a:p>
        </p:txBody>
      </p:sp>
    </p:spTree>
    <p:extLst>
      <p:ext uri="{BB962C8B-B14F-4D97-AF65-F5344CB8AC3E}">
        <p14:creationId xmlns:p14="http://schemas.microsoft.com/office/powerpoint/2010/main" val="2628057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DF218-2277-36D8-1CCF-16D957129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图片 8" descr="图片 8">
            <a:extLst>
              <a:ext uri="{FF2B5EF4-FFF2-40B4-BE49-F238E27FC236}">
                <a16:creationId xmlns:a16="http://schemas.microsoft.com/office/drawing/2014/main" id="{0F0DFC87-B03F-B33C-8F53-6332DDE5F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Titel 1">
            <a:extLst>
              <a:ext uri="{FF2B5EF4-FFF2-40B4-BE49-F238E27FC236}">
                <a16:creationId xmlns:a16="http://schemas.microsoft.com/office/drawing/2014/main" id="{EA19B7BF-1080-5B4C-9DF0-83116E994B7E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要听谁的话？</a:t>
            </a:r>
          </a:p>
        </p:txBody>
      </p:sp>
      <p:sp>
        <p:nvSpPr>
          <p:cNvPr id="224" name="Inhaltsplatzhalter 2">
            <a:extLst>
              <a:ext uri="{FF2B5EF4-FFF2-40B4-BE49-F238E27FC236}">
                <a16:creationId xmlns:a16="http://schemas.microsoft.com/office/drawing/2014/main" id="{B7111688-6036-9106-AD33-C653A6C693DF}"/>
              </a:ext>
            </a:extLst>
          </p:cNvPr>
          <p:cNvSpPr txBox="1"/>
          <p:nvPr/>
        </p:nvSpPr>
        <p:spPr>
          <a:xfrm>
            <a:off x="379101" y="1415846"/>
            <a:ext cx="8385798" cy="439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现在的世界，有许多声音，对世事有着不同的意见；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我们自己也对这个世界有许多的感受，欲望，愿望⋯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从自己的生命里也有许多声音，我们也会感觉「在这里真好！」可以做那样这样的事情。</a:t>
            </a:r>
          </a:p>
        </p:txBody>
      </p:sp>
    </p:spTree>
    <p:extLst>
      <p:ext uri="{BB962C8B-B14F-4D97-AF65-F5344CB8AC3E}">
        <p14:creationId xmlns:p14="http://schemas.microsoft.com/office/powerpoint/2010/main" val="3749865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BFA79-BA28-494D-CF60-6D276145E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图片 8" descr="图片 8">
            <a:extLst>
              <a:ext uri="{FF2B5EF4-FFF2-40B4-BE49-F238E27FC236}">
                <a16:creationId xmlns:a16="http://schemas.microsoft.com/office/drawing/2014/main" id="{98004E26-87E5-3CA3-E965-0D15432DC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Titel 1">
            <a:extLst>
              <a:ext uri="{FF2B5EF4-FFF2-40B4-BE49-F238E27FC236}">
                <a16:creationId xmlns:a16="http://schemas.microsoft.com/office/drawing/2014/main" id="{2F0CD7B0-AAA5-60A6-59CF-E81814EC6598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要听谁的话？</a:t>
            </a:r>
          </a:p>
        </p:txBody>
      </p:sp>
      <p:sp>
        <p:nvSpPr>
          <p:cNvPr id="230" name="Inhaltsplatzhalter 2">
            <a:extLst>
              <a:ext uri="{FF2B5EF4-FFF2-40B4-BE49-F238E27FC236}">
                <a16:creationId xmlns:a16="http://schemas.microsoft.com/office/drawing/2014/main" id="{3F0FC4EA-97E0-3618-3A17-4820093C86AE}"/>
              </a:ext>
            </a:extLst>
          </p:cNvPr>
          <p:cNvSpPr txBox="1"/>
          <p:nvPr/>
        </p:nvSpPr>
        <p:spPr>
          <a:xfrm>
            <a:off x="379101" y="1415846"/>
            <a:ext cx="8385798" cy="4508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我们怎样可以听到神的声音？给大家三个挑战，选一个。</a:t>
            </a:r>
          </a:p>
          <a:p>
            <a:pPr defTabSz="355600">
              <a:lnSpc>
                <a:spcPct val="125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1. 耶稣上山祷告，我们也可以安排时间祷告，特别在</a:t>
            </a:r>
            <a:r>
              <a:rPr>
                <a:solidFill>
                  <a:srgbClr val="FF4015"/>
                </a:solidFill>
              </a:rPr>
              <a:t>预苦期的操练</a:t>
            </a:r>
            <a:r>
              <a:t>中，我们可以特意安排禁食祷告的操练。</a:t>
            </a:r>
          </a:p>
          <a:p>
            <a:pPr defTabSz="355600">
              <a:lnSpc>
                <a:spcPct val="125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2. </a:t>
            </a:r>
            <a:r>
              <a:rPr>
                <a:solidFill>
                  <a:srgbClr val="FF4015"/>
                </a:solidFill>
              </a:rPr>
              <a:t>减少</a:t>
            </a:r>
            <a:r>
              <a:t>打机，看网上短片，减少生活上的声音，安靜，少说话，让生活留白，心灵才有空间，可以听到神的声音。</a:t>
            </a:r>
          </a:p>
          <a:p>
            <a:pPr defTabSz="355600">
              <a:lnSpc>
                <a:spcPct val="125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3. 有任何微少声音，感动，</a:t>
            </a:r>
            <a:r>
              <a:rPr>
                <a:solidFill>
                  <a:srgbClr val="FF4015"/>
                </a:solidFill>
              </a:rPr>
              <a:t>不要消灭圣灵的声音</a:t>
            </a:r>
            <a:r>
              <a:t>。当然我们要学习分辨这声音，是否合乎圣经真理？结出圣灵果子？也可寻求属灵指导。</a:t>
            </a:r>
          </a:p>
        </p:txBody>
      </p:sp>
    </p:spTree>
    <p:extLst>
      <p:ext uri="{BB962C8B-B14F-4D97-AF65-F5344CB8AC3E}">
        <p14:creationId xmlns:p14="http://schemas.microsoft.com/office/powerpoint/2010/main" val="3078762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4CF8C-4E7F-6A07-D51A-8CEC7AEA7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图片 8" descr="图片 8">
            <a:extLst>
              <a:ext uri="{FF2B5EF4-FFF2-40B4-BE49-F238E27FC236}">
                <a16:creationId xmlns:a16="http://schemas.microsoft.com/office/drawing/2014/main" id="{8EC1C9DE-DA2F-3A62-AD3D-089D9EE3F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Titel 1">
            <a:extLst>
              <a:ext uri="{FF2B5EF4-FFF2-40B4-BE49-F238E27FC236}">
                <a16:creationId xmlns:a16="http://schemas.microsoft.com/office/drawing/2014/main" id="{29E829F9-4E88-65A9-ACBD-282BFF849329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  <p:sp>
        <p:nvSpPr>
          <p:cNvPr id="236" name="Inhaltsplatzhalter 2">
            <a:extLst>
              <a:ext uri="{FF2B5EF4-FFF2-40B4-BE49-F238E27FC236}">
                <a16:creationId xmlns:a16="http://schemas.microsoft.com/office/drawing/2014/main" id="{AC485CF0-C7F7-6871-95C3-D2BE9F713357}"/>
              </a:ext>
            </a:extLst>
          </p:cNvPr>
          <p:cNvSpPr txBox="1"/>
          <p:nvPr/>
        </p:nvSpPr>
        <p:spPr>
          <a:xfrm>
            <a:off x="379101" y="1415846"/>
            <a:ext cx="8385798" cy="367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神国的子民，虽然不是要推翻某一个政府，也没有要在地上建立一个政府，但正如主耶稣教导我们的祷告：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「我们在天上的父，愿人都尊祢的名为圣，愿祢的国降临，愿祢的旨意行在地上⋯ 」</a:t>
            </a:r>
          </a:p>
        </p:txBody>
      </p:sp>
    </p:spTree>
    <p:extLst>
      <p:ext uri="{BB962C8B-B14F-4D97-AF65-F5344CB8AC3E}">
        <p14:creationId xmlns:p14="http://schemas.microsoft.com/office/powerpoint/2010/main" val="1712450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51257-7718-FA93-7DC5-2DCB8B6FC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图片 8" descr="图片 8">
            <a:extLst>
              <a:ext uri="{FF2B5EF4-FFF2-40B4-BE49-F238E27FC236}">
                <a16:creationId xmlns:a16="http://schemas.microsoft.com/office/drawing/2014/main" id="{630530FA-6F8A-EE1D-161D-C3DC31ED6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Titel 1">
            <a:extLst>
              <a:ext uri="{FF2B5EF4-FFF2-40B4-BE49-F238E27FC236}">
                <a16:creationId xmlns:a16="http://schemas.microsoft.com/office/drawing/2014/main" id="{9E54B5C2-AAF2-6858-BB87-F41C1335DC1F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  <p:sp>
        <p:nvSpPr>
          <p:cNvPr id="242" name="Inhaltsplatzhalter 2">
            <a:extLst>
              <a:ext uri="{FF2B5EF4-FFF2-40B4-BE49-F238E27FC236}">
                <a16:creationId xmlns:a16="http://schemas.microsoft.com/office/drawing/2014/main" id="{90636232-A6FC-C0FA-96AE-86EE6D0CC8CA}"/>
              </a:ext>
            </a:extLst>
          </p:cNvPr>
          <p:cNvSpPr txBox="1"/>
          <p:nvPr/>
        </p:nvSpPr>
        <p:spPr>
          <a:xfrm>
            <a:off x="379101" y="1415846"/>
            <a:ext cx="8385798" cy="367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我们要为到战争、 移民、难民、经济的问题，怎样实践神国的旨意而努力和祷告。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当中许多罪恶隐藏在其中，愿意我们都有清醒的心。虽然基督已经得胜，但在末世中，最后审判来临前，罪恶仍在张狂，仍在作出最后的挣扎。</a:t>
            </a:r>
          </a:p>
        </p:txBody>
      </p:sp>
    </p:spTree>
    <p:extLst>
      <p:ext uri="{BB962C8B-B14F-4D97-AF65-F5344CB8AC3E}">
        <p14:creationId xmlns:p14="http://schemas.microsoft.com/office/powerpoint/2010/main" val="2069253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3BB2E-5CA4-6636-9B0F-5C9BD73CF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图片 8" descr="图片 8">
            <a:extLst>
              <a:ext uri="{FF2B5EF4-FFF2-40B4-BE49-F238E27FC236}">
                <a16:creationId xmlns:a16="http://schemas.microsoft.com/office/drawing/2014/main" id="{D8E2B139-9A68-6F69-CC5F-94EEDC0C0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Titel 1">
            <a:extLst>
              <a:ext uri="{FF2B5EF4-FFF2-40B4-BE49-F238E27FC236}">
                <a16:creationId xmlns:a16="http://schemas.microsoft.com/office/drawing/2014/main" id="{718EC089-CA95-7471-C416-12EDB80FD4A0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  <p:pic>
        <p:nvPicPr>
          <p:cNvPr id="248" name="影像" descr="影像">
            <a:extLst>
              <a:ext uri="{FF2B5EF4-FFF2-40B4-BE49-F238E27FC236}">
                <a16:creationId xmlns:a16="http://schemas.microsoft.com/office/drawing/2014/main" id="{8CCBBAB2-F8DF-DDC9-8FE2-15AC42AD0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" y="1092795"/>
            <a:ext cx="9134918" cy="60804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04807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FDE5E-D2A5-1ACA-0AC3-6020938FA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图片 8" descr="图片 8">
            <a:extLst>
              <a:ext uri="{FF2B5EF4-FFF2-40B4-BE49-F238E27FC236}">
                <a16:creationId xmlns:a16="http://schemas.microsoft.com/office/drawing/2014/main" id="{006AA2F7-8D88-221F-BFBF-2ED85113E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Titel 1">
            <a:extLst>
              <a:ext uri="{FF2B5EF4-FFF2-40B4-BE49-F238E27FC236}">
                <a16:creationId xmlns:a16="http://schemas.microsoft.com/office/drawing/2014/main" id="{786FC5AC-AEF3-6DC5-1864-A8243382B2B9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  <p:pic>
        <p:nvPicPr>
          <p:cNvPr id="254" name="貼上的影片.png" descr="貼上的影片.png">
            <a:extLst>
              <a:ext uri="{FF2B5EF4-FFF2-40B4-BE49-F238E27FC236}">
                <a16:creationId xmlns:a16="http://schemas.microsoft.com/office/drawing/2014/main" id="{DB3BA991-CA85-4117-286E-5FCC6C7D6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417319"/>
            <a:ext cx="9144001" cy="40233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00969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2C30D-3107-7515-FFF4-60E11FD3A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图片 8" descr="图片 8">
            <a:extLst>
              <a:ext uri="{FF2B5EF4-FFF2-40B4-BE49-F238E27FC236}">
                <a16:creationId xmlns:a16="http://schemas.microsoft.com/office/drawing/2014/main" id="{48385C03-E501-DBCF-B2A0-A142B3978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Titel 1">
            <a:extLst>
              <a:ext uri="{FF2B5EF4-FFF2-40B4-BE49-F238E27FC236}">
                <a16:creationId xmlns:a16="http://schemas.microsoft.com/office/drawing/2014/main" id="{8E6EC306-BF7B-3CFB-4031-CE23937F6848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  <p:pic>
        <p:nvPicPr>
          <p:cNvPr id="260" name="影像" descr="影像">
            <a:extLst>
              <a:ext uri="{FF2B5EF4-FFF2-40B4-BE49-F238E27FC236}">
                <a16:creationId xmlns:a16="http://schemas.microsoft.com/office/drawing/2014/main" id="{AEB6DBE4-D64F-126C-FC20-265C431F33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659" b="10659"/>
          <a:stretch>
            <a:fillRect/>
          </a:stretch>
        </p:blipFill>
        <p:spPr>
          <a:xfrm>
            <a:off x="-326827" y="1105576"/>
            <a:ext cx="9797832" cy="57818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91692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4D6E5-6E4F-FED3-CB17-D4DA03C13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图片 8" descr="图片 8">
            <a:extLst>
              <a:ext uri="{FF2B5EF4-FFF2-40B4-BE49-F238E27FC236}">
                <a16:creationId xmlns:a16="http://schemas.microsoft.com/office/drawing/2014/main" id="{6AA29DEA-18CC-BE6B-8378-8EE1E61A8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Titel 1">
            <a:extLst>
              <a:ext uri="{FF2B5EF4-FFF2-40B4-BE49-F238E27FC236}">
                <a16:creationId xmlns:a16="http://schemas.microsoft.com/office/drawing/2014/main" id="{A6650DAB-3DD0-3270-262F-BCFF707E07E7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  <p:pic>
        <p:nvPicPr>
          <p:cNvPr id="266" name="影像" descr="影像">
            <a:extLst>
              <a:ext uri="{FF2B5EF4-FFF2-40B4-BE49-F238E27FC236}">
                <a16:creationId xmlns:a16="http://schemas.microsoft.com/office/drawing/2014/main" id="{D76DB9D4-A2AF-4FD8-BB0D-15FED3964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105541"/>
            <a:ext cx="9144001" cy="60293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4418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842CD-F73D-D60E-5FA5-02A6F84F0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el 1">
            <a:extLst>
              <a:ext uri="{FF2B5EF4-FFF2-40B4-BE49-F238E27FC236}">
                <a16:creationId xmlns:a16="http://schemas.microsoft.com/office/drawing/2014/main" id="{DD6E401C-A119-175E-2E10-6508447784C1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pic>
        <p:nvPicPr>
          <p:cNvPr id="108" name="影像" descr="影像">
            <a:extLst>
              <a:ext uri="{FF2B5EF4-FFF2-40B4-BE49-F238E27FC236}">
                <a16:creationId xmlns:a16="http://schemas.microsoft.com/office/drawing/2014/main" id="{41945321-60BF-1EE3-7868-454CCDABB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1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1667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C2A30-796D-B5E5-A8F0-F096B6554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图片 8" descr="图片 8">
            <a:extLst>
              <a:ext uri="{FF2B5EF4-FFF2-40B4-BE49-F238E27FC236}">
                <a16:creationId xmlns:a16="http://schemas.microsoft.com/office/drawing/2014/main" id="{DBE26295-4425-F961-1BEA-2DE183937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Titel 1">
            <a:extLst>
              <a:ext uri="{FF2B5EF4-FFF2-40B4-BE49-F238E27FC236}">
                <a16:creationId xmlns:a16="http://schemas.microsoft.com/office/drawing/2014/main" id="{153DA388-B56B-EFFE-E057-3EDFF1AC1149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  <p:sp>
        <p:nvSpPr>
          <p:cNvPr id="272" name="Inhaltsplatzhalter 2">
            <a:extLst>
              <a:ext uri="{FF2B5EF4-FFF2-40B4-BE49-F238E27FC236}">
                <a16:creationId xmlns:a16="http://schemas.microsoft.com/office/drawing/2014/main" id="{FEB21E16-9AFD-108A-3FA2-5C50754E307E}"/>
              </a:ext>
            </a:extLst>
          </p:cNvPr>
          <p:cNvSpPr txBox="1"/>
          <p:nvPr/>
        </p:nvSpPr>
        <p:spPr>
          <a:xfrm>
            <a:off x="379101" y="1415846"/>
            <a:ext cx="8385798" cy="4879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最后，我们看一段经文，太25:41-46：</a:t>
            </a:r>
          </a:p>
          <a:p>
            <a:pPr marL="611605" lvl="1" indent="-230605" defTabSz="914400">
              <a:spcBef>
                <a:spcPts val="1200"/>
              </a:spcBef>
              <a:buSzPct val="100000"/>
              <a:buChar char="•"/>
              <a:defRPr sz="2300">
                <a:latin typeface="SimHei"/>
                <a:ea typeface="SimHei"/>
                <a:cs typeface="SimHei"/>
                <a:sym typeface="SimHei"/>
              </a:defRPr>
            </a:pPr>
            <a:r>
              <a:t>41王又要向那左边的说：『你们这被咒诅的人，离开我！进入那为魔鬼和他的使者所预备的永火里去！42因为</a:t>
            </a:r>
            <a:r>
              <a:rPr>
                <a:solidFill>
                  <a:srgbClr val="FF4015"/>
                </a:solidFill>
              </a:rPr>
              <a:t>我饿了</a:t>
            </a:r>
            <a:r>
              <a:t>，你们不给我吃，</a:t>
            </a:r>
            <a:r>
              <a:rPr>
                <a:solidFill>
                  <a:srgbClr val="FF4015"/>
                </a:solidFill>
              </a:rPr>
              <a:t>渴了</a:t>
            </a:r>
            <a:r>
              <a:t>，你们不给我喝；43</a:t>
            </a:r>
            <a:r>
              <a:rPr>
                <a:solidFill>
                  <a:srgbClr val="FF4015"/>
                </a:solidFill>
              </a:rPr>
              <a:t>我作客旅</a:t>
            </a:r>
            <a:r>
              <a:t>，你们不留我住；</a:t>
            </a:r>
            <a:r>
              <a:rPr>
                <a:solidFill>
                  <a:srgbClr val="FF4015"/>
                </a:solidFill>
              </a:rPr>
              <a:t>我赤身露体</a:t>
            </a:r>
            <a:r>
              <a:t>，你们不给我穿；</a:t>
            </a:r>
            <a:r>
              <a:rPr>
                <a:solidFill>
                  <a:srgbClr val="FF4015"/>
                </a:solidFill>
              </a:rPr>
              <a:t>我病了</a:t>
            </a:r>
            <a:r>
              <a:t>，</a:t>
            </a:r>
            <a:r>
              <a:rPr>
                <a:solidFill>
                  <a:srgbClr val="FF4015"/>
                </a:solidFill>
              </a:rPr>
              <a:t>我在监里</a:t>
            </a:r>
            <a:r>
              <a:t>，你们不来看顾我。』44他们也要回答说：『主啊，我们什么时候见你饿了，或渴了，或作客旅，或赤身露体，或病了，或在监里，不伺候你呢？』45王要回答说：『我实在告诉你们，</a:t>
            </a:r>
            <a:r>
              <a:rPr>
                <a:solidFill>
                  <a:srgbClr val="FF4015"/>
                </a:solidFill>
              </a:rPr>
              <a:t>这些事你们既不做在我这弟兄中一个最小的身上，就是不做在我身上了。</a:t>
            </a:r>
            <a:r>
              <a:t>』46这些人要往永刑里去；那些义人要往永生里去。」</a:t>
            </a:r>
          </a:p>
        </p:txBody>
      </p:sp>
    </p:spTree>
    <p:extLst>
      <p:ext uri="{BB962C8B-B14F-4D97-AF65-F5344CB8AC3E}">
        <p14:creationId xmlns:p14="http://schemas.microsoft.com/office/powerpoint/2010/main" val="320513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288D6-4251-7B9B-F90F-766276BA1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图片 8" descr="图片 8">
            <a:extLst>
              <a:ext uri="{FF2B5EF4-FFF2-40B4-BE49-F238E27FC236}">
                <a16:creationId xmlns:a16="http://schemas.microsoft.com/office/drawing/2014/main" id="{A82C3601-A4B7-9793-9A5C-D72A05419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el 1">
            <a:extLst>
              <a:ext uri="{FF2B5EF4-FFF2-40B4-BE49-F238E27FC236}">
                <a16:creationId xmlns:a16="http://schemas.microsoft.com/office/drawing/2014/main" id="{709672A7-07AB-0048-A300-BE3AA57088A7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14" name="Inhaltsplatzhalter 2">
            <a:extLst>
              <a:ext uri="{FF2B5EF4-FFF2-40B4-BE49-F238E27FC236}">
                <a16:creationId xmlns:a16="http://schemas.microsoft.com/office/drawing/2014/main" id="{2E8F45A6-A990-AC3F-8371-3E5E3AA56A5E}"/>
              </a:ext>
            </a:extLst>
          </p:cNvPr>
          <p:cNvSpPr txBox="1"/>
          <p:nvPr/>
        </p:nvSpPr>
        <p:spPr>
          <a:xfrm>
            <a:off x="379101" y="1415846"/>
            <a:ext cx="8385798" cy="424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第一个显现主日的经文就是耶稣受洗，在受洗后天上有声音说：「</a:t>
            </a:r>
            <a:r>
              <a:rPr>
                <a:solidFill>
                  <a:srgbClr val="FF4015"/>
                </a:solidFill>
              </a:rPr>
              <a:t>你是我的爱子</a:t>
            </a:r>
            <a:r>
              <a:t>，我喜悦你。」（路3:22）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在最后显现主日的经文，在耶稣登山变像后，也有声音从云彩里出来，说：「这是我的儿子，我所拣选的（有古卷：</a:t>
            </a:r>
            <a:r>
              <a:rPr>
                <a:solidFill>
                  <a:srgbClr val="FF4015"/>
                </a:solidFill>
              </a:rPr>
              <a:t>这是我的爱子</a:t>
            </a:r>
            <a:r>
              <a:t>），你们要听他。 」（路9:35）</a:t>
            </a:r>
          </a:p>
        </p:txBody>
      </p:sp>
    </p:spTree>
    <p:extLst>
      <p:ext uri="{BB962C8B-B14F-4D97-AF65-F5344CB8AC3E}">
        <p14:creationId xmlns:p14="http://schemas.microsoft.com/office/powerpoint/2010/main" val="245262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0C631-B5F0-88C1-EFF6-E9FAEBDEB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8" descr="图片 8">
            <a:extLst>
              <a:ext uri="{FF2B5EF4-FFF2-40B4-BE49-F238E27FC236}">
                <a16:creationId xmlns:a16="http://schemas.microsoft.com/office/drawing/2014/main" id="{62EF8D16-C6D3-907C-2E7B-E8D262CE9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itel 1">
            <a:extLst>
              <a:ext uri="{FF2B5EF4-FFF2-40B4-BE49-F238E27FC236}">
                <a16:creationId xmlns:a16="http://schemas.microsoft.com/office/drawing/2014/main" id="{6BBD407F-741D-A9CE-FB0F-31A3A25EDF72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神的国悄然来临</a:t>
            </a:r>
          </a:p>
        </p:txBody>
      </p:sp>
      <p:sp>
        <p:nvSpPr>
          <p:cNvPr id="120" name="Inhaltsplatzhalter 2">
            <a:extLst>
              <a:ext uri="{FF2B5EF4-FFF2-40B4-BE49-F238E27FC236}">
                <a16:creationId xmlns:a16="http://schemas.microsoft.com/office/drawing/2014/main" id="{C8CD0344-04EB-56A0-B3E8-ECE530373CE5}"/>
              </a:ext>
            </a:extLst>
          </p:cNvPr>
          <p:cNvSpPr txBox="1"/>
          <p:nvPr/>
        </p:nvSpPr>
        <p:spPr>
          <a:xfrm>
            <a:off x="379101" y="1415846"/>
            <a:ext cx="8385798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在路9:27「 有人在没尝死味以前，必看见神的国。」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紧接着这话，在28节，「说了这话以后约有八天」</a:t>
            </a:r>
          </a:p>
        </p:txBody>
      </p:sp>
    </p:spTree>
    <p:extLst>
      <p:ext uri="{BB962C8B-B14F-4D97-AF65-F5344CB8AC3E}">
        <p14:creationId xmlns:p14="http://schemas.microsoft.com/office/powerpoint/2010/main" val="227168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80E68-EDEB-D336-605C-226D68BE9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图片 8" descr="图片 8">
            <a:extLst>
              <a:ext uri="{FF2B5EF4-FFF2-40B4-BE49-F238E27FC236}">
                <a16:creationId xmlns:a16="http://schemas.microsoft.com/office/drawing/2014/main" id="{DB29AFC8-FF2D-85D2-F958-B7D7E47EB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itel 1">
            <a:extLst>
              <a:ext uri="{FF2B5EF4-FFF2-40B4-BE49-F238E27FC236}">
                <a16:creationId xmlns:a16="http://schemas.microsoft.com/office/drawing/2014/main" id="{1AE639F0-6518-A6A0-7BC4-CD97C13711F8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神的国悄然来临</a:t>
            </a:r>
          </a:p>
        </p:txBody>
      </p:sp>
      <p:sp>
        <p:nvSpPr>
          <p:cNvPr id="126" name="Inhaltsplatzhalter 2">
            <a:extLst>
              <a:ext uri="{FF2B5EF4-FFF2-40B4-BE49-F238E27FC236}">
                <a16:creationId xmlns:a16="http://schemas.microsoft.com/office/drawing/2014/main" id="{BFD9170B-5437-FB8D-8ECF-7D0CD43DBD73}"/>
              </a:ext>
            </a:extLst>
          </p:cNvPr>
          <p:cNvSpPr txBox="1"/>
          <p:nvPr/>
        </p:nvSpPr>
        <p:spPr>
          <a:xfrm>
            <a:off x="379101" y="1415846"/>
            <a:ext cx="8385798" cy="382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「看见神的国」却是悄然来临，原来发生了，也不知道。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耶稣带领三位门徒彼得、约翰、雅各上山去祷告时候。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平淡得门徒都睡着的时候，耶稣的面貌就改变了，衣服洁白放光。</a:t>
            </a:r>
          </a:p>
        </p:txBody>
      </p:sp>
    </p:spTree>
    <p:extLst>
      <p:ext uri="{BB962C8B-B14F-4D97-AF65-F5344CB8AC3E}">
        <p14:creationId xmlns:p14="http://schemas.microsoft.com/office/powerpoint/2010/main" val="2986832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D2DE8-1D03-B520-632B-2D69842B0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8" descr="图片 8">
            <a:extLst>
              <a:ext uri="{FF2B5EF4-FFF2-40B4-BE49-F238E27FC236}">
                <a16:creationId xmlns:a16="http://schemas.microsoft.com/office/drawing/2014/main" id="{2FD04B2C-4BAD-4D89-4187-D5F8D2268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Titel 1">
            <a:extLst>
              <a:ext uri="{FF2B5EF4-FFF2-40B4-BE49-F238E27FC236}">
                <a16:creationId xmlns:a16="http://schemas.microsoft.com/office/drawing/2014/main" id="{1AB29E8C-92FC-EA70-D9D4-7AFE0BAC93E8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神的国悄然来临</a:t>
            </a:r>
          </a:p>
        </p:txBody>
      </p:sp>
      <p:sp>
        <p:nvSpPr>
          <p:cNvPr id="132" name="Inhaltsplatzhalter 2">
            <a:extLst>
              <a:ext uri="{FF2B5EF4-FFF2-40B4-BE49-F238E27FC236}">
                <a16:creationId xmlns:a16="http://schemas.microsoft.com/office/drawing/2014/main" id="{CDB56914-A97A-3EDD-FD41-8F33CDB922B4}"/>
              </a:ext>
            </a:extLst>
          </p:cNvPr>
          <p:cNvSpPr txBox="1"/>
          <p:nvPr/>
        </p:nvSpPr>
        <p:spPr>
          <a:xfrm>
            <a:off x="379101" y="1415846"/>
            <a:ext cx="8385798" cy="481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「主啊！你要我们吩咐火从天上降下来，烧灭他们吗？」（路9:54）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却用一种隐秘的方式让门徒「看见神的国」，祂只带领三位门徒彼得、约翰、雅各上山去祷告时候，让他们「看见神的国」，甚至在事后，「当那些日子，门徒不提所看见的事，一样也不告诉人。」（路9:36）</a:t>
            </a:r>
          </a:p>
        </p:txBody>
      </p:sp>
    </p:spTree>
    <p:extLst>
      <p:ext uri="{BB962C8B-B14F-4D97-AF65-F5344CB8AC3E}">
        <p14:creationId xmlns:p14="http://schemas.microsoft.com/office/powerpoint/2010/main" val="3075886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DD7F3-F280-CFE9-D38B-30AA6A93D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图片 8" descr="图片 8">
            <a:extLst>
              <a:ext uri="{FF2B5EF4-FFF2-40B4-BE49-F238E27FC236}">
                <a16:creationId xmlns:a16="http://schemas.microsoft.com/office/drawing/2014/main" id="{FF427811-D009-DD5E-ACB9-3EBBA908A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itel 1">
            <a:extLst>
              <a:ext uri="{FF2B5EF4-FFF2-40B4-BE49-F238E27FC236}">
                <a16:creationId xmlns:a16="http://schemas.microsoft.com/office/drawing/2014/main" id="{D4D29665-3248-9686-DE5A-5190049E4CC2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神的国悄然来临</a:t>
            </a:r>
          </a:p>
        </p:txBody>
      </p:sp>
      <p:pic>
        <p:nvPicPr>
          <p:cNvPr id="138" name="影像" descr="影像">
            <a:extLst>
              <a:ext uri="{FF2B5EF4-FFF2-40B4-BE49-F238E27FC236}">
                <a16:creationId xmlns:a16="http://schemas.microsoft.com/office/drawing/2014/main" id="{7A8489D8-7759-9621-0F05-806E0B2C0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142999"/>
            <a:ext cx="9144001" cy="4572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3738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D1319-72BB-21A2-2221-248E3C2F4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图片 8" descr="图片 8">
            <a:extLst>
              <a:ext uri="{FF2B5EF4-FFF2-40B4-BE49-F238E27FC236}">
                <a16:creationId xmlns:a16="http://schemas.microsoft.com/office/drawing/2014/main" id="{B5730ECE-C416-D0AE-1F70-E74467824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itel 1">
            <a:extLst>
              <a:ext uri="{FF2B5EF4-FFF2-40B4-BE49-F238E27FC236}">
                <a16:creationId xmlns:a16="http://schemas.microsoft.com/office/drawing/2014/main" id="{246EB381-62D4-5E6F-2A37-9C4BBF689892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沉睡的门徒</a:t>
            </a:r>
          </a:p>
        </p:txBody>
      </p:sp>
      <p:sp>
        <p:nvSpPr>
          <p:cNvPr id="144" name="Inhaltsplatzhalter 2">
            <a:extLst>
              <a:ext uri="{FF2B5EF4-FFF2-40B4-BE49-F238E27FC236}">
                <a16:creationId xmlns:a16="http://schemas.microsoft.com/office/drawing/2014/main" id="{9BB96CDC-723C-258D-4DD9-0C1DA9896FF7}"/>
              </a:ext>
            </a:extLst>
          </p:cNvPr>
          <p:cNvSpPr txBox="1"/>
          <p:nvPr/>
        </p:nvSpPr>
        <p:spPr>
          <a:xfrm>
            <a:off x="379101" y="1415846"/>
            <a:ext cx="8385798" cy="211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「我们在这里真好！」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「要搭三座棚」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「不知道所说的是什么。」</a:t>
            </a:r>
          </a:p>
        </p:txBody>
      </p:sp>
    </p:spTree>
    <p:extLst>
      <p:ext uri="{BB962C8B-B14F-4D97-AF65-F5344CB8AC3E}">
        <p14:creationId xmlns:p14="http://schemas.microsoft.com/office/powerpoint/2010/main" val="2747715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727</Words>
  <Application>Microsoft Office PowerPoint</Application>
  <PresentationFormat>Bildschirmpräsentation (4:3)</PresentationFormat>
  <Paragraphs>147</Paragraphs>
  <Slides>30</Slides>
  <Notes>30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3" baseType="lpstr">
      <vt:lpstr>等线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412</cp:revision>
  <dcterms:created xsi:type="dcterms:W3CDTF">2023-03-17T14:22:59Z</dcterms:created>
  <dcterms:modified xsi:type="dcterms:W3CDTF">2025-03-03T19:49:09Z</dcterms:modified>
</cp:coreProperties>
</file>