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sldIdLst>
    <p:sldId id="314" r:id="rId2"/>
    <p:sldId id="316" r:id="rId3"/>
    <p:sldId id="315" r:id="rId4"/>
    <p:sldId id="317" r:id="rId5"/>
    <p:sldId id="318" r:id="rId6"/>
    <p:sldId id="326" r:id="rId7"/>
    <p:sldId id="319" r:id="rId8"/>
    <p:sldId id="320" r:id="rId9"/>
    <p:sldId id="322" r:id="rId10"/>
    <p:sldId id="321" r:id="rId11"/>
    <p:sldId id="323" r:id="rId12"/>
    <p:sldId id="327" r:id="rId13"/>
    <p:sldId id="32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27" autoAdjust="0"/>
    <p:restoredTop sz="85397" autoAdjust="0"/>
  </p:normalViewPr>
  <p:slideViewPr>
    <p:cSldViewPr snapToGrid="0">
      <p:cViewPr varScale="1">
        <p:scale>
          <a:sx n="138" d="100"/>
          <a:sy n="138" d="100"/>
        </p:scale>
        <p:origin x="23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2025/3/3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95417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CA9D12-4964-F9EA-E688-539CC194B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0A4D0B9-F885-DE07-0F50-6CA4D21028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6CA6F051-B813-D908-9A4E-A13097A91A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97BF4E-44F5-DCCB-BD13-632BE1BBA1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8601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7577A-F44B-D25F-0816-EAE9AB5E22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F400FF25-B15A-8500-736A-A32EBCBE1F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A82F8C4-1A19-C737-AD5A-0C043007C8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DEEF536-BF37-527F-471C-F019B856D7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485463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E81AC-9F1A-BFC8-682F-29AA9DA5C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3B82C73-14B1-7FB5-2E14-67912A9A98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F311DF5-B25D-300E-95BC-694006AB36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051744C-589C-55A2-ADBA-47F3BB716D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0465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3BF79-AADD-E24B-8C5C-0E5BC732B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64BE0EA-5E37-2DDD-565B-4AD9A15584C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14D6480-0B5A-3F23-2153-9E2153456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D7F28F5-994C-CD34-58F3-3AEE1BB8BA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13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0149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71C32-D6E2-7B3E-35BC-5403DD10A6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7A983F8-C469-5D95-6D42-84B2F42ACB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FFDF5115-7942-D533-B75B-0DDB3A9FA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F9EEA95-A033-54A5-8E98-FB63ACEDC8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0663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99305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740358-EC1A-41C6-E74A-79127C3CB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AA1E660-205E-741A-2D1D-B722F0A63E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04257B53-5FB2-CBF6-6BC1-853E82A6EF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B636BE-4784-7A66-2743-E35C0D311F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7587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921ADD-10C7-5016-D0A1-96E2C53E53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5F29D9E2-B6A4-FA4C-6F9C-C18DD2EA61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7D5302DB-8337-A490-CF08-1D9FC3E2E9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B11F927-66D0-DCA4-3264-EDA796DBFA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46214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ED3E5F-AC4A-8E95-BC44-09B397C39C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43BCD9BB-6B54-AF32-0C09-B3F4233295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33E0CCF-6A88-C8FD-55D9-56114F926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D1AB193-76D4-5702-777B-48B4781434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048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A890C-C5EF-87DB-0808-844BED7FA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F9C52D7-D60D-99DA-17BA-6F97142940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D645747B-BEF6-BB6D-916C-02DDCCD4A1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A501DF9-9EE3-640D-9DD5-439432E414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29815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21AE2-13E9-6AB7-DADD-5A9B4964A4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901DD6D7-2756-B3C8-E7A5-40ED0E8B93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5D7D2942-FE0B-7CD9-56D4-D581478A93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017D2AE-D9D5-6C43-F896-6FAE3EEDD0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2086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5B2AC1-F088-AFF4-2C76-205853468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15E75A11-762B-9DDF-5A06-454A7D48A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49BC07C8-FB32-C76F-1435-91EFF51494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8BB15C6-1C38-DF01-4ABE-8C55FC788E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72B3B1-C204-5A46-AA13-7B4CAFF35EC8}" type="slidenum">
              <a:rPr lang="en-US" altLang="zh-CN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8273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2025/3/3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dirty="0">
                <a:solidFill>
                  <a:schemeClr val="accent5">
                    <a:lumMod val="75000"/>
                  </a:schemeClr>
                </a:solidFill>
              </a:rPr>
              <a:t>证道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5F41C1D5-7730-DBCE-3F13-8C56C585950C}"/>
              </a:ext>
            </a:extLst>
          </p:cNvPr>
          <p:cNvSpPr txBox="1">
            <a:spLocks/>
          </p:cNvSpPr>
          <p:nvPr/>
        </p:nvSpPr>
        <p:spPr bwMode="auto">
          <a:xfrm>
            <a:off x="0" y="1146295"/>
            <a:ext cx="9143999" cy="228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爱仇敌的艺术</a:t>
            </a:r>
            <a:endParaRPr kumimoji="0" lang="en-US" altLang="zh-CN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C0B12FB-4C46-ACD5-AC4A-F6B7A1470475}"/>
              </a:ext>
            </a:extLst>
          </p:cNvPr>
          <p:cNvSpPr txBox="1">
            <a:spLocks/>
          </p:cNvSpPr>
          <p:nvPr/>
        </p:nvSpPr>
        <p:spPr bwMode="auto">
          <a:xfrm>
            <a:off x="1" y="3701846"/>
            <a:ext cx="9143999" cy="2933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t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证道：段思奇</a:t>
            </a:r>
            <a:r>
              <a:rPr lang="zh-CN" altLang="en-US" sz="3200" dirty="0">
                <a:solidFill>
                  <a:prstClr val="black"/>
                </a:solidFill>
              </a:rPr>
              <a:t> 神学生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经文：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路加福音</a:t>
            </a:r>
            <a:r>
              <a:rPr lang="en-US" altLang="zh-CN" sz="3200">
                <a:solidFill>
                  <a:prstClr val="black"/>
                </a:solidFill>
              </a:rPr>
              <a:t>6:27-38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2732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09A9F-552D-C51A-6938-A9FC486802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066149EC-0559-EF26-BC07-C4F3F9C7C42D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8828FCE3-5A76-5DF5-5FBD-439225AC4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1" y="1620000"/>
            <a:ext cx="8197997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什么可以真正帮助我们爱的实践？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endParaRPr lang="en-US" altLang="zh-CN" sz="1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42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死人复活也是这样：所种的是必朽坏的，复活的是不朽坏的； 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43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所种的是羞辱的，复活的是荣耀的；所种的是软弱的，复活的是强壮的； 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44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所种的是血气的身体，复活的是灵性的身体。</a:t>
            </a: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…</a:t>
            </a: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50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弟兄们，我告诉你们说，血肉之体不能承受神的国，必朽坏的不能承受不朽坏的。（林前</a:t>
            </a: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15:42-50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02646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7B4139-1E21-0046-EA23-EB0FC764AD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871FCD9-8A21-A0BF-92D1-D985CE48B03E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17021573-7BC5-B69A-7719-4DF213A1A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什么可以真正帮助我们爱的实践？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endParaRPr lang="en-US" altLang="zh-CN" sz="1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必朽坏的</a:t>
            </a:r>
            <a:r>
              <a:rPr lang="en-US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 vs </a:t>
            </a: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不朽坏的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羞辱的</a:t>
            </a:r>
            <a:r>
              <a:rPr lang="en-US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 vs </a:t>
            </a: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荣耀的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软弱的</a:t>
            </a:r>
            <a:r>
              <a:rPr lang="en-US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 vs </a:t>
            </a: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强壮的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血气的</a:t>
            </a:r>
            <a:r>
              <a:rPr lang="en-US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 vs </a:t>
            </a: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灵性的</a:t>
            </a:r>
            <a:endParaRPr lang="en-US" altLang="zh-CN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  <a:p>
            <a:pPr algn="just">
              <a:lnSpc>
                <a:spcPct val="100000"/>
              </a:lnSpc>
            </a:pPr>
            <a:r>
              <a:rPr lang="zh-CN" altLang="en-US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这里</a:t>
            </a:r>
            <a:r>
              <a:rPr lang="zh-CN" altLang="en-US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不是在谈论末世的复活</a:t>
            </a:r>
          </a:p>
          <a:p>
            <a:pPr algn="just">
              <a:lnSpc>
                <a:spcPct val="100000"/>
              </a:lnSpc>
            </a:pPr>
            <a:r>
              <a:rPr lang="zh-CN" altLang="en-US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信主之时，我们属灵上已经经历了重生</a:t>
            </a:r>
          </a:p>
          <a:p>
            <a:pPr algn="just">
              <a:lnSpc>
                <a:spcPct val="100000"/>
              </a:lnSpc>
            </a:pPr>
            <a:r>
              <a:rPr lang="zh-CN" altLang="en-US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生命本质已经改变，不再属血气，而是属灵的</a:t>
            </a:r>
            <a:endParaRPr lang="zh-CN" altLang="zh-CN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847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2AB5C4-3D8F-772B-00BC-7BB24339A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FD66396-B8F4-C5AA-3D6B-297DC69DDE1E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1A1D33E8-1437-5B1A-147F-77048DF88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什么可以真正帮助我们爱的实践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？</a:t>
            </a: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endParaRPr lang="en-US" altLang="zh-CN" sz="1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0000"/>
              </a:lnSpc>
            </a:pPr>
            <a:r>
              <a:rPr lang="zh-CN" altLang="en-US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血肉之体不能承受神的国</a:t>
            </a:r>
          </a:p>
          <a:p>
            <a:pPr>
              <a:lnSpc>
                <a:spcPct val="100000"/>
              </a:lnSpc>
            </a:pPr>
            <a:r>
              <a:rPr lang="zh-CN" altLang="en-US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怨恨、苦毒、报复的、属血气的生命，与神的国是无份的</a:t>
            </a:r>
          </a:p>
          <a:p>
            <a:pPr>
              <a:lnSpc>
                <a:spcPct val="100000"/>
              </a:lnSpc>
            </a:pPr>
            <a:r>
              <a:rPr lang="zh-CN" altLang="en-US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神的国并不建立在复仇和诅咒之上，而是建立在爱、怜悯和宽恕中</a:t>
            </a:r>
          </a:p>
          <a:p>
            <a:pPr>
              <a:lnSpc>
                <a:spcPct val="100000"/>
              </a:lnSpc>
            </a:pPr>
            <a:r>
              <a:rPr lang="zh-CN" altLang="en-US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神的爱，医治，释放充满我们，我们才能活出了“爱仇敌”生命</a:t>
            </a:r>
            <a:endParaRPr lang="zh-CN" altLang="zh-CN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213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A56D1-74D9-6421-A7FB-5432E734C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7121C7EF-15A3-68B4-2C2B-A950593E98C1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E7A6CB63-351D-F091-A19D-0C2F84C4E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lang="en-US" altLang="zh-CN" sz="24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lvl="0" indent="-342900" algn="just">
              <a:lnSpc>
                <a:spcPct val="115000"/>
              </a:lnSpc>
              <a:buFont typeface="Wingdings" pitchFamily="2" charset="2"/>
              <a:buChar char="•"/>
            </a:pPr>
            <a:r>
              <a:rPr lang="zh-CN" altLang="zh-CN" sz="3200" kern="100">
                <a:solidFill>
                  <a:schemeClr val="accent5">
                    <a:lumMod val="75000"/>
                  </a:schemeClr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神的心意：</a:t>
            </a:r>
            <a:r>
              <a:rPr lang="zh-CN" altLang="zh-CN" sz="3200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“你”是我的爱子</a:t>
            </a:r>
          </a:p>
          <a:p>
            <a:pPr marL="342900" lvl="0" indent="-342900" algn="just">
              <a:lnSpc>
                <a:spcPct val="115000"/>
              </a:lnSpc>
              <a:buFont typeface="Wingdings" pitchFamily="2" charset="2"/>
              <a:buChar char="•"/>
            </a:pPr>
            <a:r>
              <a:rPr lang="zh-CN" altLang="zh-CN" sz="3200" kern="100">
                <a:solidFill>
                  <a:schemeClr val="accent5">
                    <a:lumMod val="75000"/>
                  </a:schemeClr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神的慈悲：</a:t>
            </a:r>
            <a:r>
              <a:rPr lang="zh-CN" altLang="zh-CN" sz="3200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慈悲比公正更有力量</a:t>
            </a:r>
          </a:p>
          <a:p>
            <a:pPr marL="342900" lvl="0" indent="-342900" algn="just">
              <a:lnSpc>
                <a:spcPct val="115000"/>
              </a:lnSpc>
              <a:buFont typeface="Wingdings" pitchFamily="2" charset="2"/>
              <a:buChar char="•"/>
            </a:pPr>
            <a:r>
              <a:rPr lang="zh-CN" altLang="zh-CN" sz="3200" kern="100">
                <a:solidFill>
                  <a:schemeClr val="accent5">
                    <a:lumMod val="75000"/>
                  </a:schemeClr>
                </a:solidFill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神的眼光：</a:t>
            </a:r>
            <a:r>
              <a:rPr lang="zh-CN" altLang="en-US" sz="3200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被爱充满的新生命</a:t>
            </a:r>
            <a:endParaRPr lang="en-US" altLang="zh-CN" sz="3200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  <a:p>
            <a:pPr marL="0" lvl="0" indent="0" algn="just">
              <a:lnSpc>
                <a:spcPct val="115000"/>
              </a:lnSpc>
              <a:buNone/>
            </a:pPr>
            <a:endParaRPr lang="en-US" altLang="zh-CN" sz="2000" kern="100"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zh-CN" altLang="en-US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“爱仇敌”不是一个没有生命力的律法，更不是一个不可逾越的道德高峰。它是神</a:t>
            </a:r>
            <a:r>
              <a:rPr lang="zh-CN" altLang="en-US" kern="100">
                <a:solidFill>
                  <a:schemeClr val="accent5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爱的赐福，为的是我们自己生命的好处</a:t>
            </a:r>
            <a:r>
              <a:rPr lang="zh-CN" altLang="en-US" kern="100"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。</a:t>
            </a:r>
            <a:endParaRPr lang="en-US" altLang="zh-CN" kern="100"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275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ACEF1D-F0BE-2F1F-FEC7-7FE6FB417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7A7A773-4AD5-08AE-8816-5FB0BB210788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8460B702-4ED7-0137-7B5E-3E86C21F2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7831393" cy="4820557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0734" indent="-280734">
              <a:lnSpc>
                <a:spcPct val="10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彼此问安</a:t>
            </a:r>
            <a:endParaRPr lang="en-US" altLang="zh-CN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0734" indent="-280734">
              <a:lnSpc>
                <a:spcPct val="10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zh-CN" altLang="zh-CN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大家喜欢看艺术品吗？</a:t>
            </a:r>
            <a:r>
              <a:rPr lang="zh-CN" altLang="zh-CN">
                <a:effectLst/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CN" dirty="0">
              <a:effectLst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0734" indent="-280734">
              <a:lnSpc>
                <a:spcPct val="10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zh-CN" altLang="zh-CN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艺术的特点</a:t>
            </a:r>
            <a:r>
              <a:rPr lang="zh-CN" altLang="en-US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：</a:t>
            </a:r>
            <a:r>
              <a:rPr lang="zh-CN" altLang="zh-CN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背后的深意常常是隐藏的</a:t>
            </a:r>
            <a:r>
              <a:rPr lang="zh-CN" altLang="zh-CN">
                <a:effectLst/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endParaRPr lang="en-US" altLang="zh-CN">
              <a:effectLst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280734" indent="-280734">
              <a:lnSpc>
                <a:spcPct val="100000"/>
              </a:lnSpc>
              <a:spcBef>
                <a:spcPts val="1000"/>
              </a:spcBef>
              <a:buSzPct val="100000"/>
              <a:buChar char="•"/>
              <a:defRPr sz="2800" b="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zh-CN" altLang="zh-CN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“爱仇敌”</a:t>
            </a:r>
            <a:r>
              <a:rPr lang="zh-CN" altLang="en-US">
                <a:latin typeface="SimHei" panose="02010609060101010101" pitchFamily="49" charset="-122"/>
                <a:ea typeface="SimHei" panose="02010609060101010101" pitchFamily="49" charset="-122"/>
              </a:rPr>
              <a:t>的背后，有神怎样的心意？</a:t>
            </a:r>
            <a:endParaRPr lang="zh-CN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zh-CN" altLang="en-US" sz="3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758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E9AC96F1-9586-B830-BCFF-0244AAE6755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8A90C45-1887-308E-DA7A-F403FDE76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238000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1.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爱仇敌：一个反常的呼召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27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「只是我告诉你们这听道的人，你们的仇敌，要爱他！恨你们的，要待他好！ </a:t>
            </a:r>
            <a:endParaRPr kumimoji="0" lang="de-DE" altLang="zh-CN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28 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咒诅你们的，要为他祝福！凌辱你们的，要为他祷告！ </a:t>
            </a:r>
            <a:endParaRPr kumimoji="0" lang="de-DE" altLang="zh-CN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29 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有人打你这边的脸，连那边的脸也由他打。有人夺你的外衣，连里衣也由他拿去。 </a:t>
            </a:r>
            <a:endParaRPr kumimoji="0" lang="de-DE" altLang="zh-CN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30 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凡求你的，就给他。有人夺你的东西去，不用再要回来。</a:t>
            </a:r>
          </a:p>
        </p:txBody>
      </p:sp>
    </p:spTree>
    <p:extLst>
      <p:ext uri="{BB962C8B-B14F-4D97-AF65-F5344CB8AC3E}">
        <p14:creationId xmlns:p14="http://schemas.microsoft.com/office/powerpoint/2010/main" val="158124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31E125-958B-3085-D98A-9478EAFD7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D8619BA2-2457-0DF2-9D97-2C1AA07C556D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C35A835C-EFE3-27EE-40F3-4C5C35D9E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6271698" cy="4065183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1.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爱仇敌：一个反常的呼召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altLang="zh-CN" sz="3400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两种行为的对比充满张力：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你的仇敌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你要爱他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他恨你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你待他好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他诅咒你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你祝福他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他凌辱你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你为他祷告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52801F1-8977-3EB4-F4F7-4796898AA2F1}"/>
              </a:ext>
            </a:extLst>
          </p:cNvPr>
          <p:cNvSpPr txBox="1"/>
          <p:nvPr/>
        </p:nvSpPr>
        <p:spPr>
          <a:xfrm>
            <a:off x="4664764" y="3700591"/>
            <a:ext cx="3878626" cy="2190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他打你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你由他打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夺你的外衣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里衣也给他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求你的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给予他</a:t>
            </a: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夺你的东西 </a:t>
            </a:r>
            <a:r>
              <a:rPr kumimoji="0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vs </a:t>
            </a:r>
            <a:r>
              <a:rPr kumimoji="0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不再要回来</a:t>
            </a:r>
          </a:p>
        </p:txBody>
      </p:sp>
    </p:spTree>
    <p:extLst>
      <p:ext uri="{BB962C8B-B14F-4D97-AF65-F5344CB8AC3E}">
        <p14:creationId xmlns:p14="http://schemas.microsoft.com/office/powerpoint/2010/main" val="1244657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D07C3B-E318-02DC-7BD4-957D6CFD2A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AEB85744-1BB5-B65A-1D98-78D1CD026128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0977A02-4290-EAB0-DB1B-D68836EE7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zh-CN" sz="3400" dirty="0">
                <a:solidFill>
                  <a:schemeClr val="accent5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神的心意是如何？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“现在，不要因为把我卖到这里自忧自恨。这是神差我在你们以先来，为要保全生命。（创</a:t>
            </a: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45:5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）”</a:t>
            </a:r>
          </a:p>
          <a:p>
            <a:pPr marL="457650" indent="-457200" fontAlgn="base">
              <a:lnSpc>
                <a:spcPct val="120000"/>
              </a:lnSpc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约瑟</a:t>
            </a:r>
            <a:r>
              <a:rPr lang="zh-CN" altLang="en-US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明白神的心意，相信神的爱，相信神的心意总是好的。</a:t>
            </a:r>
          </a:p>
        </p:txBody>
      </p:sp>
    </p:spTree>
    <p:extLst>
      <p:ext uri="{BB962C8B-B14F-4D97-AF65-F5344CB8AC3E}">
        <p14:creationId xmlns:p14="http://schemas.microsoft.com/office/powerpoint/2010/main" val="30852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2A8211-86D2-5A95-26D4-97A9B74CF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9C2CBD02-23F8-B6BF-9D3E-7D1EC353E5EA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99264A0E-1507-728C-F8D8-E0B118F1A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233020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altLang="zh-CN" sz="3400" dirty="0">
                <a:solidFill>
                  <a:schemeClr val="accent5">
                    <a:lumMod val="7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神的心意是如何？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“约瑟给长子起名叫玛拿西，因为他说：「神使我忘了一切的困苦和我父的全家。」 他给次子起名叫以法莲，因为他说：「神使我在受苦的地方昌盛。」（创</a:t>
            </a: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45:5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）”</a:t>
            </a:r>
          </a:p>
          <a:p>
            <a:pPr marL="457650" indent="-457200" fontAlgn="base">
              <a:lnSpc>
                <a:spcPct val="120000"/>
              </a:lnSpc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约瑟</a:t>
            </a:r>
            <a:r>
              <a:rPr lang="zh-CN" altLang="en-US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也需要经过漫长的岁月去抚平伤痛</a:t>
            </a:r>
            <a:endParaRPr lang="en-US" altLang="zh-CN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650" indent="-457200" fontAlgn="base">
              <a:lnSpc>
                <a:spcPct val="120000"/>
              </a:lnSpc>
              <a:defRPr/>
            </a:pPr>
            <a:r>
              <a:rPr lang="zh-CN" altLang="en-US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神愿意我们在祂的爱里得医治，得释放，得安慰</a:t>
            </a:r>
            <a:endParaRPr lang="en-US" altLang="zh-CN" dirty="0">
              <a:solidFill>
                <a:srgbClr val="121212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7650" indent="-457200" fontAlgn="base">
              <a:lnSpc>
                <a:spcPct val="120000"/>
              </a:lnSpc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神对我们的心意</a:t>
            </a:r>
            <a:r>
              <a:rPr lang="zh-CN" altLang="en-US" dirty="0">
                <a:solidFill>
                  <a:srgbClr val="121212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r>
              <a:rPr kumimoji="0" lang="en-US" altLang="zh-CN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你”是神的爱子</a:t>
            </a:r>
          </a:p>
        </p:txBody>
      </p:sp>
    </p:spTree>
    <p:extLst>
      <p:ext uri="{BB962C8B-B14F-4D97-AF65-F5344CB8AC3E}">
        <p14:creationId xmlns:p14="http://schemas.microsoft.com/office/powerpoint/2010/main" val="192929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A783B7-6FBB-9493-18E4-5382880461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D4BCF95-1598-51CA-FF77-B791B8908F14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530C2A6C-4A9F-B67B-F5F2-096662295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什么可以真正帮助我们爱的实践？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spcAft>
                <a:spcPts val="1200"/>
              </a:spcAft>
              <a:buClrTx/>
              <a:buSzTx/>
              <a:buNone/>
              <a:tabLst/>
              <a:defRPr/>
            </a:pP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“你们要慈悲，像你们的父慈悲一样。（路</a:t>
            </a:r>
            <a:r>
              <a:rPr lang="en-US" altLang="zh-CN" dirty="0">
                <a:solidFill>
                  <a:srgbClr val="D16633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</a:t>
            </a: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:36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solidFill>
                  <a:srgbClr val="D16633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）”</a:t>
            </a:r>
          </a:p>
          <a:p>
            <a:pPr marL="457650" indent="-457200" fontAlgn="base">
              <a:lnSpc>
                <a:spcPct val="120000"/>
              </a:lnSpc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慈悲，比公正更有力量。</a:t>
            </a:r>
          </a:p>
          <a:p>
            <a:pPr marL="457650" indent="-457200" fontAlgn="base">
              <a:lnSpc>
                <a:spcPct val="120000"/>
              </a:lnSpc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121212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每个人都需要被神怜悯，被神医治</a:t>
            </a:r>
            <a:endParaRPr kumimoji="0" lang="zh-CN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121212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59240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C8522-E7DB-02D3-0C7F-B51AD5375E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5AD9972A-77D0-CB0D-4784-29A4D776A57D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B1112324-5A18-7265-52D9-82AD5A0BCE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什么可以真正帮助我们爱的实践？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20000"/>
              </a:lnSpc>
              <a:buClrTx/>
              <a:buSzTx/>
              <a:buNone/>
              <a:tabLst/>
              <a:defRPr/>
            </a:pPr>
            <a:endParaRPr kumimoji="0" lang="en-US" altLang="zh-CN" sz="24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32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你们若单爱那爱你们的人，有什么可酬谢的呢？就是罪人也爱那爱他们的人。 </a:t>
            </a:r>
            <a:endParaRPr kumimoji="0" lang="en-US" altLang="zh-CN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33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你们若善待那善待你们的人，有什么可酬谢的呢？就是罪人也是这样行。 </a:t>
            </a:r>
            <a:endParaRPr kumimoji="0" lang="en-US" altLang="zh-CN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450" marR="0" lvl="0" indent="0" algn="l" defTabSz="914400" rtl="0" eaLnBrk="1" fontAlgn="base" latinLnBrk="0" hangingPunct="1">
              <a:lnSpc>
                <a:spcPct val="100000"/>
              </a:lnSpc>
              <a:buClrTx/>
              <a:buSzTx/>
              <a:buNone/>
              <a:tabLst/>
              <a:defRPr/>
            </a:pPr>
            <a:r>
              <a:rPr kumimoji="0" lang="en-US" altLang="zh-CN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34</a:t>
            </a:r>
            <a:r>
              <a:rPr kumimoji="0" lang="zh-CN" altLang="en-US" b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 你们若借给人，指望从他收回，有什么可酬谢的呢？就是罪人也借给罪人，要如数收回。</a:t>
            </a:r>
            <a:endParaRPr kumimoji="0" lang="en-US" altLang="zh-CN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86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DC3515-8B7B-F5F1-EC14-6FBAA1388C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825A6867-83E0-08C1-7CFC-D3EE81C80C8B}"/>
              </a:ext>
            </a:extLst>
          </p:cNvPr>
          <p:cNvSpPr txBox="1">
            <a:spLocks/>
          </p:cNvSpPr>
          <p:nvPr/>
        </p:nvSpPr>
        <p:spPr bwMode="auto">
          <a:xfrm>
            <a:off x="1046747" y="0"/>
            <a:ext cx="6629709" cy="110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b="0" dirty="0">
                <a:solidFill>
                  <a:schemeClr val="accent5">
                    <a:lumMod val="75000"/>
                  </a:schemeClr>
                </a:solidFill>
              </a:rPr>
              <a:t>证道：爱仇敌的艺术</a:t>
            </a:r>
            <a:endParaRPr lang="de-DE" altLang="zh-CN" b="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543ACA5F-7157-3359-8715-6A12CDE55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432" y="1620000"/>
            <a:ext cx="8034238" cy="5098852"/>
          </a:xfrm>
        </p:spPr>
        <p:txBody>
          <a:bodyPr>
            <a:noAutofit/>
          </a:bodyPr>
          <a:lstStyle/>
          <a:p>
            <a:pPr marL="450" marR="0" lvl="0" indent="0" algn="l" defTabSz="914400" rtl="0" eaLnBrk="1" fontAlgn="base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n-US" altLang="zh-CN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3.</a:t>
            </a:r>
            <a:r>
              <a:rPr kumimoji="0" lang="zh-CN" altLang="en-US" sz="34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</a:rPr>
              <a:t>什么可以真正帮助我们爱的实践？</a:t>
            </a:r>
            <a:endParaRPr lang="en-US" altLang="zh-CN" sz="3400" dirty="0">
              <a:solidFill>
                <a:schemeClr val="accent5">
                  <a:lumMod val="7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just">
              <a:lnSpc>
                <a:spcPct val="115000"/>
              </a:lnSpc>
            </a:pPr>
            <a:endParaRPr lang="en-US" altLang="zh-CN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zh-CN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神国子民</a:t>
            </a:r>
            <a:r>
              <a:rPr lang="zh-CN" altLang="en-US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：你真的清楚这个身份的价值吗？</a:t>
            </a:r>
            <a:endParaRPr lang="en-US" altLang="zh-CN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  <a:p>
            <a:pPr algn="just">
              <a:lnSpc>
                <a:spcPct val="115000"/>
              </a:lnSpc>
            </a:pPr>
            <a:r>
              <a:rPr lang="zh-CN" altLang="en-US" kern="100">
                <a:effectLst/>
                <a:latin typeface="SimHei" panose="02010609060101010101" pitchFamily="49" charset="-122"/>
                <a:ea typeface="SimHei" panose="02010609060101010101" pitchFamily="49" charset="-122"/>
                <a:cs typeface="宋体" panose="02010600030101010101" pitchFamily="2" charset="-122"/>
              </a:rPr>
              <a:t>爱仇敌实在是一个反常的呼召。我们被呼召活出一种新的生命，用神国的价值观过每一天的生活</a:t>
            </a:r>
            <a:endParaRPr lang="zh-CN" altLang="zh-CN" kern="100">
              <a:effectLst/>
              <a:latin typeface="SimHei" panose="02010609060101010101" pitchFamily="49" charset="-122"/>
              <a:ea typeface="SimHei" panose="02010609060101010101" pitchFamily="49" charset="-122"/>
              <a:cs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794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1358</Words>
  <Application>Microsoft Office PowerPoint</Application>
  <PresentationFormat>Bildschirmpräsentation (4:3)</PresentationFormat>
  <Paragraphs>100</Paragraphs>
  <Slides>13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等线</vt:lpstr>
      <vt:lpstr>SimHei</vt:lpstr>
      <vt:lpstr>Arial</vt:lpstr>
      <vt:lpstr>Wingdings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293</cp:revision>
  <dcterms:created xsi:type="dcterms:W3CDTF">2023-03-17T14:22:59Z</dcterms:created>
  <dcterms:modified xsi:type="dcterms:W3CDTF">2025-03-03T19:47:15Z</dcterms:modified>
</cp:coreProperties>
</file>