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1839" r:id="rId2"/>
    <p:sldId id="257" r:id="rId3"/>
    <p:sldId id="260" r:id="rId4"/>
    <p:sldId id="264" r:id="rId5"/>
    <p:sldId id="261" r:id="rId6"/>
    <p:sldId id="262" r:id="rId7"/>
    <p:sldId id="277" r:id="rId8"/>
    <p:sldId id="278" r:id="rId9"/>
    <p:sldId id="279" r:id="rId10"/>
    <p:sldId id="280" r:id="rId11"/>
    <p:sldId id="265" r:id="rId12"/>
    <p:sldId id="266" r:id="rId13"/>
    <p:sldId id="281" r:id="rId14"/>
    <p:sldId id="282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9" autoAdjust="0"/>
    <p:restoredTop sz="79725" autoAdjust="0"/>
  </p:normalViewPr>
  <p:slideViewPr>
    <p:cSldViewPr snapToGrid="0">
      <p:cViewPr varScale="1">
        <p:scale>
          <a:sx n="129" d="100"/>
          <a:sy n="129" d="100"/>
        </p:scale>
        <p:origin x="26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2025/2/17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8349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文字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3782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2604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文字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0122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0940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7397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標題文字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79251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標題文字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標題文字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8867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00CE9E-CFDF-D86C-6C62-6123B2EA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DEEE40-D3A8-B975-E4B3-B69CFBC90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5ABAFC-2E34-CBE4-60BB-E5629408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768B-41AF-4BBE-B9F0-B4775EDBF46E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C09F39-C1F6-2F06-654C-1828D1BA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8FD23B-19E5-C6E5-8010-FDE3656E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5467" y="6400415"/>
            <a:ext cx="279883" cy="276999"/>
          </a:xfrm>
        </p:spPr>
        <p:txBody>
          <a:bodyPr/>
          <a:lstStyle/>
          <a:p>
            <a:fld id="{EDFF39DE-D739-4A80-B8C3-7414634488AB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7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文字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9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413338"/>
            <a:ext cx="90540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基督复活是初熟的果子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讲道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：</a:t>
            </a:r>
            <a:r>
              <a:rPr lang="zh-CN" altLang="en-US" sz="3200" kern="0" dirty="0">
                <a:solidFill>
                  <a:srgbClr val="000000"/>
                </a:solidFill>
                <a:latin typeface="SimHei"/>
                <a:ea typeface="SimHei"/>
                <a:sym typeface="SimHei"/>
              </a:rPr>
              <a:t>宋景昌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牧师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经文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：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</a:t>
            </a:r>
            <a:r>
              <a:rPr lang="en-US" altLang="zh-CN" sz="3200" kern="0" dirty="0">
                <a:solidFill>
                  <a:srgbClr val="000000"/>
                </a:solidFill>
                <a:latin typeface="SimHei"/>
                <a:ea typeface="SimHei"/>
                <a:sym typeface="SimHei"/>
              </a:rPr>
              <a:t>17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5-10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；</a:t>
            </a:r>
            <a:r>
              <a:rPr lang="zh-CN" altLang="en-US" sz="3200" kern="0" dirty="0">
                <a:solidFill>
                  <a:srgbClr val="000000"/>
                </a:solidFill>
                <a:latin typeface="SimHei"/>
                <a:ea typeface="SimHei"/>
                <a:sym typeface="SimHei"/>
              </a:rPr>
              <a:t>林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前</a:t>
            </a:r>
            <a:r>
              <a:rPr lang="en-US" sz="3200" kern="0" dirty="0">
                <a:solidFill>
                  <a:srgbClr val="000000"/>
                </a:solidFill>
                <a:latin typeface="SimHei"/>
                <a:ea typeface="SimHei"/>
                <a:sym typeface="SimHei"/>
              </a:rPr>
              <a:t>15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12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23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；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路</a:t>
            </a:r>
            <a:r>
              <a:rPr lang="en-US" altLang="zh-CN" sz="3200" kern="0" dirty="0">
                <a:solidFill>
                  <a:srgbClr val="000000"/>
                </a:solidFill>
                <a:latin typeface="SimHei"/>
                <a:ea typeface="SimHei"/>
                <a:sym typeface="SimHei"/>
              </a:rPr>
              <a:t>6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:1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7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26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/>
              <a:ea typeface="SimHei"/>
              <a:sym typeface="SimHe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55006-5140-4B5D-55CD-7F3AAEA3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E0B42C-C5F9-601D-4438-7C919AE2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耶稣复活的重要（</a:t>
            </a:r>
            <a:r>
              <a:rPr lang="en-US" altLang="zh-TW" sz="3000" dirty="0"/>
              <a:t>15:12-19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230009-5AC8-1F30-E19E-43DD5860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sz="2400" dirty="0"/>
              <a:t>12</a:t>
            </a:r>
            <a:r>
              <a:rPr lang="zh-TW" altLang="en-US" sz="2400" dirty="0"/>
              <a:t>既然我们传基督是从死人中复活了，怎么在你们中间有人说没有死人复活的事呢？ </a:t>
            </a:r>
            <a:r>
              <a:rPr lang="en-US" altLang="zh-TW" sz="2400" dirty="0"/>
              <a:t>13</a:t>
            </a:r>
            <a:r>
              <a:rPr lang="zh-TW" altLang="en-US" sz="2400" dirty="0"/>
              <a:t>若没有死人复活的事，基督就没有复活了。 </a:t>
            </a:r>
            <a:r>
              <a:rPr lang="en-US" altLang="zh-TW" sz="2400" dirty="0"/>
              <a:t>14</a:t>
            </a:r>
            <a:r>
              <a:rPr lang="zh-TW" altLang="en-US" sz="2400" b="1" dirty="0">
                <a:highlight>
                  <a:srgbClr val="FFFF00"/>
                </a:highlight>
              </a:rPr>
              <a:t>基督若没有复活，我们所传的就是枉然，你们所信的也是枉然。</a:t>
            </a:r>
            <a:r>
              <a:rPr lang="zh-TW" altLang="en-US" sz="2400" dirty="0"/>
              <a:t> </a:t>
            </a:r>
            <a:r>
              <a:rPr lang="en-US" altLang="zh-TW" sz="2400" dirty="0"/>
              <a:t>15</a:t>
            </a:r>
            <a:r>
              <a:rPr lang="zh-TW" altLang="en-US" sz="2400" dirty="0"/>
              <a:t>这样，</a:t>
            </a:r>
            <a:r>
              <a:rPr lang="zh-TW" altLang="en-US" sz="2400" b="1" dirty="0">
                <a:highlight>
                  <a:srgbClr val="00FF00"/>
                </a:highlight>
              </a:rPr>
              <a:t>我们甚至被当作是为　神妄作见证</a:t>
            </a:r>
            <a:r>
              <a:rPr lang="zh-TW" altLang="en-US" sz="2400" dirty="0"/>
              <a:t>的，因为我们见证神是使基督复活了。如果死人真的没有复活，　神就没有使基督复活了。 </a:t>
            </a:r>
            <a:r>
              <a:rPr lang="en-US" altLang="zh-TW" sz="2400" dirty="0"/>
              <a:t>16</a:t>
            </a:r>
            <a:r>
              <a:rPr lang="zh-TW" altLang="en-US" sz="2400" dirty="0"/>
              <a:t>因为死人若不复活，基督也就没有复活了。 </a:t>
            </a:r>
            <a:r>
              <a:rPr lang="en-US" altLang="zh-TW" sz="2400" dirty="0"/>
              <a:t>17</a:t>
            </a:r>
            <a:r>
              <a:rPr lang="zh-TW" altLang="en-US" sz="2400" b="1" dirty="0">
                <a:highlight>
                  <a:srgbClr val="00FFFF"/>
                </a:highlight>
              </a:rPr>
              <a:t>基督若没有复活，你们的信就是徒然</a:t>
            </a:r>
            <a:r>
              <a:rPr lang="zh-TW" altLang="en-US" sz="2400" dirty="0"/>
              <a:t>，你们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仍活在罪里</a:t>
            </a:r>
            <a:r>
              <a:rPr lang="zh-TW" altLang="en-US" sz="2400" dirty="0"/>
              <a:t>。 </a:t>
            </a:r>
            <a:r>
              <a:rPr lang="en-US" altLang="zh-TW" sz="2400" dirty="0"/>
              <a:t>18</a:t>
            </a:r>
            <a:r>
              <a:rPr lang="zh-TW" altLang="en-US" sz="2400" dirty="0"/>
              <a:t>就是在基督里睡了的人也灭亡了。 </a:t>
            </a:r>
            <a:r>
              <a:rPr lang="en-US" altLang="zh-TW" sz="2400" dirty="0"/>
              <a:t>19</a:t>
            </a:r>
            <a:r>
              <a:rPr lang="zh-TW" altLang="en-US" sz="2400" dirty="0"/>
              <a:t>我们若靠基督只在今生有指望，就比所有的人更可怜了。</a:t>
            </a:r>
          </a:p>
        </p:txBody>
      </p:sp>
    </p:spTree>
    <p:extLst>
      <p:ext uri="{BB962C8B-B14F-4D97-AF65-F5344CB8AC3E}">
        <p14:creationId xmlns:p14="http://schemas.microsoft.com/office/powerpoint/2010/main" val="156492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4017D-CC53-95EB-8549-B7A006E36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6A0BFA-299C-3D74-3C6F-8A3ED669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耶稣复活是初熟的果子（</a:t>
            </a:r>
            <a:r>
              <a:rPr lang="en-US" altLang="zh-TW" sz="3000" dirty="0"/>
              <a:t>15:20-23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4E1235-4CEC-72D9-68B9-82A05C12B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20</a:t>
            </a:r>
            <a:r>
              <a:rPr lang="zh-TW" altLang="en-US" sz="2400" dirty="0"/>
              <a:t>其实，基督已经从死人中复活，成为睡了之人初熟的果子。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21</a:t>
            </a:r>
            <a:r>
              <a:rPr lang="zh-TW" altLang="en-US" sz="2400" dirty="0"/>
              <a:t>既然死是因一人而来，死人复活也因一人而来。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22</a:t>
            </a:r>
            <a:r>
              <a:rPr lang="zh-TW" altLang="en-US" sz="2400" dirty="0"/>
              <a:t>在亚当里众人都死了；同样，在基督里众人也都要复活。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23</a:t>
            </a:r>
            <a:r>
              <a:rPr lang="zh-TW" altLang="en-US" sz="2400" dirty="0"/>
              <a:t>但各人是按着自己的次序复活：初熟的果子是基督；然后在他来的时候，是那些属于基督的。</a:t>
            </a:r>
          </a:p>
        </p:txBody>
      </p:sp>
    </p:spTree>
    <p:extLst>
      <p:ext uri="{BB962C8B-B14F-4D97-AF65-F5344CB8AC3E}">
        <p14:creationId xmlns:p14="http://schemas.microsoft.com/office/powerpoint/2010/main" val="406627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3503B-2CB3-5D31-DF29-993FD2D55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1E54EC-621A-2645-703A-FC9096F8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耶稣复活是初熟的果子（</a:t>
            </a:r>
            <a:r>
              <a:rPr lang="en-US" altLang="zh-TW" sz="3000" dirty="0"/>
              <a:t>15:20-23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971D25-7653-FA68-E9F7-2B26837A2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在旧约里，神吩咐以色列民收割庄稼的时候，要把初熟的庄稼一捆先献给神。</a:t>
            </a:r>
            <a:endParaRPr lang="en-US" altLang="zh-TW" sz="2400" dirty="0"/>
          </a:p>
          <a:p>
            <a:r>
              <a:rPr lang="zh-TW" altLang="en-US" sz="2400" dirty="0"/>
              <a:t>复活的耶稣的，成为睡了之人初熟的果子，献成为祭，返回到天父的身旁。</a:t>
            </a:r>
          </a:p>
        </p:txBody>
      </p:sp>
    </p:spTree>
    <p:extLst>
      <p:ext uri="{BB962C8B-B14F-4D97-AF65-F5344CB8AC3E}">
        <p14:creationId xmlns:p14="http://schemas.microsoft.com/office/powerpoint/2010/main" val="64430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46923-E74F-A3B1-30DA-69067C250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37195B-F52C-A55B-C952-974D0933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耶稣复活是初熟的果子（</a:t>
            </a:r>
            <a:r>
              <a:rPr lang="en-US" altLang="zh-TW" sz="3000" dirty="0"/>
              <a:t>15:20-23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444217-23BD-72E3-9DD8-36DF65BBC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20</a:t>
            </a:r>
            <a:r>
              <a:rPr lang="zh-TW" altLang="en-US" sz="2400" dirty="0"/>
              <a:t>其实，基督已经从死人中复活，成为睡了之人初熟的果子。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21</a:t>
            </a:r>
            <a:r>
              <a:rPr lang="zh-TW" altLang="en-US" sz="2400" dirty="0"/>
              <a:t>既然死是因一人而来，死人复活也因一人而来。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22</a:t>
            </a:r>
            <a:r>
              <a:rPr lang="zh-TW" altLang="en-US" sz="2400" dirty="0">
                <a:highlight>
                  <a:srgbClr val="FFFF00"/>
                </a:highlight>
              </a:rPr>
              <a:t>在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亚当</a:t>
            </a:r>
            <a:r>
              <a:rPr lang="zh-TW" altLang="en-US" sz="2400" dirty="0">
                <a:highlight>
                  <a:srgbClr val="FFFF00"/>
                </a:highlight>
              </a:rPr>
              <a:t>里众人都死了；同样，在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基督</a:t>
            </a:r>
            <a:r>
              <a:rPr lang="zh-TW" altLang="en-US" sz="2400" dirty="0">
                <a:highlight>
                  <a:srgbClr val="FFFF00"/>
                </a:highlight>
              </a:rPr>
              <a:t>里众人也都要复活</a:t>
            </a:r>
            <a:r>
              <a:rPr lang="zh-TW" altLang="en-US" sz="2400" dirty="0"/>
              <a:t>。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23</a:t>
            </a:r>
            <a:r>
              <a:rPr lang="zh-TW" altLang="en-US" sz="2400" dirty="0"/>
              <a:t>但各人是按着自己的次序复活：初熟的果子是基督；然后在他来的时候，是那些属于基督的。</a:t>
            </a:r>
          </a:p>
        </p:txBody>
      </p:sp>
    </p:spTree>
    <p:extLst>
      <p:ext uri="{BB962C8B-B14F-4D97-AF65-F5344CB8AC3E}">
        <p14:creationId xmlns:p14="http://schemas.microsoft.com/office/powerpoint/2010/main" val="60234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CE3EC-5808-6DBE-E8DA-220F709FA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A9CB64-BE76-6DD6-9514-9B835967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耶稣复活是初熟的果子（</a:t>
            </a:r>
            <a:r>
              <a:rPr lang="en-US" altLang="zh-TW" sz="3000" dirty="0"/>
              <a:t>15:20-23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3EC44E-8F9E-E79B-1A82-69D962854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20</a:t>
            </a:r>
            <a:r>
              <a:rPr lang="zh-TW" altLang="en-US" sz="2400" dirty="0"/>
              <a:t>其实，基督已经从死人中复活，成为睡了之人初熟的果子。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21</a:t>
            </a:r>
            <a:r>
              <a:rPr lang="zh-TW" altLang="en-US" sz="2400" dirty="0"/>
              <a:t>既然死是因一人而来，死人复活也因一人而来。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22</a:t>
            </a:r>
            <a:r>
              <a:rPr lang="zh-TW" altLang="en-US" sz="2400" dirty="0">
                <a:highlight>
                  <a:srgbClr val="FFFF00"/>
                </a:highlight>
              </a:rPr>
              <a:t>在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亚当</a:t>
            </a:r>
            <a:r>
              <a:rPr lang="zh-TW" altLang="en-US" sz="2400" dirty="0">
                <a:highlight>
                  <a:srgbClr val="FFFF00"/>
                </a:highlight>
              </a:rPr>
              <a:t>里众人都死了；同样，在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基督</a:t>
            </a:r>
            <a:r>
              <a:rPr lang="zh-TW" altLang="en-US" sz="2400" dirty="0">
                <a:highlight>
                  <a:srgbClr val="FFFF00"/>
                </a:highlight>
              </a:rPr>
              <a:t>里众人也都要复活</a:t>
            </a:r>
            <a:r>
              <a:rPr lang="zh-TW" altLang="en-US" sz="2400" dirty="0"/>
              <a:t>。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23</a:t>
            </a:r>
            <a:r>
              <a:rPr lang="zh-TW" altLang="en-US" sz="2400" dirty="0"/>
              <a:t>但各人是按着自己的次序复活：</a:t>
            </a:r>
            <a:r>
              <a:rPr lang="zh-TW" altLang="en-US" sz="2400" b="1" dirty="0">
                <a:highlight>
                  <a:srgbClr val="C0C0C0"/>
                </a:highlight>
              </a:rPr>
              <a:t>初熟的果子是基督；然后在他来的时候，是那些属于基督的</a:t>
            </a:r>
            <a:r>
              <a:rPr lang="zh-TW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2824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C8782-09B6-B066-F7EE-BAB677C64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135F4A-3107-E8C2-7DCB-50F8A376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0" y="1413294"/>
            <a:ext cx="4222211" cy="537529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3000" dirty="0"/>
              <a:t>罗慧娟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0EAB65-44BA-3937-7495-729A93533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20" y="2062034"/>
            <a:ext cx="4222211" cy="3137852"/>
          </a:xfrm>
        </p:spPr>
        <p:txBody>
          <a:bodyPr anchor="t">
            <a:normAutofit/>
          </a:bodyPr>
          <a:lstStyle/>
          <a:p>
            <a:r>
              <a:rPr lang="zh-TW" altLang="en-US" sz="2400" dirty="0"/>
              <a:t>负资产、失聪、抑郁、癌症</a:t>
            </a:r>
            <a:endParaRPr lang="en-US" altLang="zh-TW" sz="2400" dirty="0"/>
          </a:p>
          <a:p>
            <a:r>
              <a:rPr lang="zh-TW" altLang="en-US" sz="2400" dirty="0"/>
              <a:t>是耶稣基督的复活彻底改变了生命，叫人在软弱中透现出神的大能。</a:t>
            </a:r>
            <a:endParaRPr lang="en-US" altLang="zh-TW" sz="2400" dirty="0"/>
          </a:p>
          <a:p>
            <a:r>
              <a:rPr lang="zh-TW" altLang="en-US" sz="2400" dirty="0"/>
              <a:t>是复活的盼望，叫人从死亡的恐惧中释放出来，带着盼望活，也带着盼望死。</a:t>
            </a:r>
            <a:endParaRPr lang="en-US" altLang="zh-TW" sz="2400" dirty="0"/>
          </a:p>
        </p:txBody>
      </p:sp>
      <p:pic>
        <p:nvPicPr>
          <p:cNvPr id="7" name="內容版面配置區 6" descr="一張含有 文字, 人的臉孔, 人員, 服裝 的圖片&#10;&#10;AI 產生的內容可能不正確。">
            <a:extLst>
              <a:ext uri="{FF2B5EF4-FFF2-40B4-BE49-F238E27FC236}">
                <a16:creationId xmlns:a16="http://schemas.microsoft.com/office/drawing/2014/main" id="{7BB2072D-15AE-76AC-D540-2F04A3B6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4" r="24175" b="1"/>
          <a:stretch/>
        </p:blipFill>
        <p:spPr>
          <a:xfrm>
            <a:off x="5409384" y="1413293"/>
            <a:ext cx="3369608" cy="37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B5B8-3CD0-729B-5EE3-504040870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BCB121-DF7B-5334-A21C-0CEB8801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0" y="1198367"/>
            <a:ext cx="4501583" cy="728517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dirty="0"/>
              <a:t>罗慧娟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FA21B9-9D0A-2D88-3FC1-37A30E9B2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10" y="1926884"/>
            <a:ext cx="4501583" cy="353094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基督已经从死里复活了，他已经战胜了罪和死亡的权势，宣告了胜利和盼望的好消息。</a:t>
            </a:r>
            <a:endParaRPr lang="en-US" altLang="zh-TW" sz="2400" dirty="0"/>
          </a:p>
          <a:p>
            <a:r>
              <a:rPr lang="zh-TW" altLang="en-US" sz="2400" dirty="0"/>
              <a:t>从今以后，死亡不是人生的终结，正如基督胜过罪和死亡的权势，</a:t>
            </a:r>
            <a:endParaRPr lang="en-US" altLang="zh-TW" sz="2400" dirty="0"/>
          </a:p>
          <a:p>
            <a:r>
              <a:rPr lang="zh-TW" altLang="en-US" sz="2400" dirty="0"/>
              <a:t>所有属基督的都会同样经历这个神迹，这份能力。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EB67E8D-5046-9B1F-8445-182522CB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753"/>
          <a:stretch/>
        </p:blipFill>
        <p:spPr>
          <a:xfrm>
            <a:off x="5460811" y="1128712"/>
            <a:ext cx="3349182" cy="46005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5475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D0D67-A67C-3C80-3C19-7E45ADFBA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55FD7F-B6DC-EFBE-4193-647E8CEB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总结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97DC0A-33FB-0751-5FFE-74B892943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『</a:t>
            </a:r>
            <a:r>
              <a:rPr lang="zh-TW" altLang="en-US" sz="2400" dirty="0"/>
              <a:t>然而，使耶稣从死人中复活的　神的灵若住在你们里面，那使基督从死人中复活的，也必藉着住在你们里面的圣灵使你们必死的身体又活过来。</a:t>
            </a:r>
            <a:r>
              <a:rPr lang="en-US" altLang="zh-TW" sz="2400" dirty="0"/>
              <a:t>』</a:t>
            </a:r>
            <a:r>
              <a:rPr lang="zh-TW" altLang="en-US" sz="2400" dirty="0"/>
              <a:t>罗马书八</a:t>
            </a:r>
            <a:r>
              <a:rPr lang="en-US" altLang="zh-TW" sz="2400" dirty="0"/>
              <a:t>11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807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A9AE15-825A-3742-A4F8-EB38B8A2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引言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B4A0E0-4F18-2BFD-0118-693CCDA06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我们身为基督徒，特别是初信主的基督徒，都应该知道：</a:t>
            </a:r>
            <a:endParaRPr lang="en-US" altLang="zh-TW" sz="2400" dirty="0"/>
          </a:p>
          <a:p>
            <a:r>
              <a:rPr lang="zh-TW" altLang="en-US" sz="2400" dirty="0"/>
              <a:t>耶稣基督是为我们的罪，付上代价，替我们我们罪的刑罚，就是永远死亡的代价，并且在第三天，从死里复活，胜过死亡。</a:t>
            </a:r>
            <a:endParaRPr lang="en-US" altLang="zh-TW" sz="2400" dirty="0"/>
          </a:p>
          <a:p>
            <a:r>
              <a:rPr lang="zh-TW" altLang="en-US" sz="2400" dirty="0"/>
              <a:t>相信并接纳耶稣基督的救恩，我们也因此脱离罪的刑罚，更也因着耶稣基督的救恩，成为上帝的儿女。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99465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5B162-67CB-BD7D-1B7B-6C670B772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04934A-D5AD-0B8B-E25A-F1391325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耶稣复活的确据 （</a:t>
            </a:r>
            <a:r>
              <a:rPr lang="en-US" altLang="zh-TW" sz="3000" dirty="0"/>
              <a:t>15:1-8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31E2C2-8C55-7198-E6EE-D4BA36512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让我们先来看十五</a:t>
            </a:r>
            <a:r>
              <a:rPr lang="en-US" altLang="zh-TW" sz="2400" dirty="0"/>
              <a:t>1-4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</a:t>
            </a:r>
            <a:r>
              <a:rPr lang="zh-TW" altLang="en-US" sz="2400" dirty="0"/>
              <a:t>弟兄们，我要你们认清我先前传给你们的福音；这福音你们领受了，又靠着它站立得住，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en-US" altLang="zh-TW" sz="2400" dirty="0"/>
              <a:t>2</a:t>
            </a:r>
            <a:r>
              <a:rPr lang="zh-TW" altLang="en-US" sz="2400" dirty="0"/>
              <a:t>你们若能够持守我传给你们的信息，就必因这福音得救，否则你们是徒然相信。</a:t>
            </a:r>
          </a:p>
          <a:p>
            <a:pPr marL="0" indent="0">
              <a:buNone/>
            </a:pPr>
            <a:r>
              <a:rPr lang="en-US" altLang="zh-TW" sz="2400" dirty="0"/>
              <a:t>3</a:t>
            </a:r>
            <a:r>
              <a:rPr lang="zh-TW" altLang="en-US" sz="2400" dirty="0"/>
              <a:t>我当日所领受又传给你们的，最重要的就是：照圣经所说，基督为我们的罪死了，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4</a:t>
            </a:r>
            <a:r>
              <a:rPr lang="zh-TW" altLang="en-US" sz="2400" dirty="0"/>
              <a:t>而且埋葬了；又照圣经所说，第三天复活了。</a:t>
            </a:r>
          </a:p>
        </p:txBody>
      </p:sp>
    </p:spTree>
    <p:extLst>
      <p:ext uri="{BB962C8B-B14F-4D97-AF65-F5344CB8AC3E}">
        <p14:creationId xmlns:p14="http://schemas.microsoft.com/office/powerpoint/2010/main" val="380697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724A9-9CE1-403A-D519-7DCFBF665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760650-B9D0-915E-3833-954A5730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98" y="2356023"/>
            <a:ext cx="2208434" cy="75139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zh-TW" altLang="en-US" sz="2400" dirty="0"/>
              <a:t>温伯伯的故事</a:t>
            </a:r>
            <a:endParaRPr lang="en-US" altLang="zh-TW" sz="2400" dirty="0"/>
          </a:p>
        </p:txBody>
      </p:sp>
      <p:pic>
        <p:nvPicPr>
          <p:cNvPr id="10" name="圖片 9" descr="一張含有 文字, 字型, Rectangle, 數字 的圖片&#10;&#10;AI 產生的內容可能不正確。">
            <a:extLst>
              <a:ext uri="{FF2B5EF4-FFF2-40B4-BE49-F238E27FC236}">
                <a16:creationId xmlns:a16="http://schemas.microsoft.com/office/drawing/2014/main" id="{FEFB1565-0C97-03EF-041B-B954CF58C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74" y="2886100"/>
            <a:ext cx="2565029" cy="2700031"/>
          </a:xfrm>
          <a:prstGeom prst="rect">
            <a:avLst/>
          </a:prstGeom>
        </p:spPr>
      </p:pic>
      <p:pic>
        <p:nvPicPr>
          <p:cNvPr id="5" name="內容版面配置區 4" descr="一張含有 服裝, 人員, 室內, 人的臉孔 的圖片&#10;&#10;AI 產生的內容可能不正確。">
            <a:extLst>
              <a:ext uri="{FF2B5EF4-FFF2-40B4-BE49-F238E27FC236}">
                <a16:creationId xmlns:a16="http://schemas.microsoft.com/office/drawing/2014/main" id="{6D014080-86E4-4123-926C-701D7FD32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81" y="2886100"/>
            <a:ext cx="2818638" cy="2572007"/>
          </a:xfrm>
          <a:prstGeom prst="rect">
            <a:avLst/>
          </a:prstGeom>
        </p:spPr>
      </p:pic>
      <p:pic>
        <p:nvPicPr>
          <p:cNvPr id="7" name="圖片 6" descr="一張含有 人員, 服裝, 室內, 人的臉孔 的圖片&#10;&#10;AI 產生的內容可能不正確。">
            <a:extLst>
              <a:ext uri="{FF2B5EF4-FFF2-40B4-BE49-F238E27FC236}">
                <a16:creationId xmlns:a16="http://schemas.microsoft.com/office/drawing/2014/main" id="{60B9490E-FC18-B41C-1117-6637F9814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5" y="3318149"/>
            <a:ext cx="2818638" cy="1585484"/>
          </a:xfrm>
          <a:prstGeom prst="rect">
            <a:avLst/>
          </a:prstGeom>
        </p:spPr>
      </p:pic>
      <p:sp>
        <p:nvSpPr>
          <p:cNvPr id="19" name="標題 1">
            <a:extLst>
              <a:ext uri="{FF2B5EF4-FFF2-40B4-BE49-F238E27FC236}">
                <a16:creationId xmlns:a16="http://schemas.microsoft.com/office/drawing/2014/main" id="{FBBE3A13-4C8B-AC14-3179-B33EC9236EEE}"/>
              </a:ext>
            </a:extLst>
          </p:cNvPr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/>
              <a:t>耶稣复活的确据 （</a:t>
            </a:r>
            <a:r>
              <a:rPr lang="en-US" altLang="zh-TW" sz="3000" dirty="0"/>
              <a:t>15:1-8</a:t>
            </a:r>
            <a:r>
              <a:rPr lang="zh-TW" altLang="en-US" sz="3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6087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9E1A-FD9B-35D4-1377-D27EC8DAA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82406-E7A4-C0F2-D9B8-382F4F59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耶稣复活的确据 （</a:t>
            </a:r>
            <a:r>
              <a:rPr lang="en-US" altLang="zh-TW" sz="3000" dirty="0"/>
              <a:t>15:1-8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FFA1DE-FD7B-3E44-5638-0893E52C4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林前十五</a:t>
            </a:r>
            <a:r>
              <a:rPr lang="en-US" altLang="zh-TW" sz="2400" dirty="0"/>
              <a:t>5-8</a:t>
            </a:r>
            <a:r>
              <a:rPr lang="zh-TW" altLang="en-US" sz="2400" dirty="0"/>
              <a:t>节。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5</a:t>
            </a:r>
            <a:r>
              <a:rPr lang="zh-TW" altLang="en-US" sz="2400" dirty="0"/>
              <a:t>还显给矶法看，又显给十二使徒看，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6</a:t>
            </a:r>
            <a:r>
              <a:rPr lang="zh-TW" altLang="en-US" sz="2400" dirty="0"/>
              <a:t>后来一次显给五百多弟兄看，其中一大半到现在还在，却也有已经睡了的。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7</a:t>
            </a:r>
            <a:r>
              <a:rPr lang="zh-TW" altLang="en-US" sz="2400" dirty="0"/>
              <a:t>以后他显给雅各看，再显给众使徒看，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8</a:t>
            </a:r>
            <a:r>
              <a:rPr lang="zh-TW" altLang="en-US" sz="2400" dirty="0"/>
              <a:t>最后也显给我看；我如同未到产期而生的人一般。</a:t>
            </a:r>
          </a:p>
        </p:txBody>
      </p:sp>
    </p:spTree>
    <p:extLst>
      <p:ext uri="{BB962C8B-B14F-4D97-AF65-F5344CB8AC3E}">
        <p14:creationId xmlns:p14="http://schemas.microsoft.com/office/powerpoint/2010/main" val="326908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C92DF-5BAD-AC27-64D2-4D7FCA333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8C7784-0BD5-C230-41E3-8C219084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耶稣复活的重要（</a:t>
            </a:r>
            <a:r>
              <a:rPr lang="en-US" altLang="zh-TW" sz="3000" dirty="0"/>
              <a:t>15:12-19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EB16C6-A8AA-555E-2F70-92897B05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sz="2400" dirty="0"/>
              <a:t>12</a:t>
            </a:r>
            <a:r>
              <a:rPr lang="zh-TW" altLang="en-US" sz="2400" dirty="0"/>
              <a:t>既然我们传基督是从死人中复活了，怎么在你们中间有人说没有死人复活的事呢？ </a:t>
            </a:r>
            <a:r>
              <a:rPr lang="en-US" altLang="zh-TW" sz="2400" dirty="0"/>
              <a:t>13</a:t>
            </a:r>
            <a:r>
              <a:rPr lang="zh-TW" altLang="en-US" sz="2400" dirty="0"/>
              <a:t>若没有死人复活的事，基督就没有复活了。 </a:t>
            </a:r>
            <a:r>
              <a:rPr lang="en-US" altLang="zh-TW" sz="2400" dirty="0"/>
              <a:t>14</a:t>
            </a:r>
            <a:r>
              <a:rPr lang="zh-TW" altLang="en-US" sz="2400" dirty="0"/>
              <a:t>基督若没有复活，我们所传的就是枉然，你们所信的也是枉然。 </a:t>
            </a:r>
            <a:r>
              <a:rPr lang="en-US" altLang="zh-TW" sz="2400" dirty="0"/>
              <a:t>15</a:t>
            </a:r>
            <a:r>
              <a:rPr lang="zh-TW" altLang="en-US" sz="2400" dirty="0"/>
              <a:t>这样，我们甚至被当作是为　神妄作见证的，因为我们见证　神是使基督复活了。如果死人真的没有复活，　神就没有使基督复活了。 </a:t>
            </a:r>
            <a:r>
              <a:rPr lang="en-US" altLang="zh-TW" sz="2400" dirty="0"/>
              <a:t>16</a:t>
            </a:r>
            <a:r>
              <a:rPr lang="zh-TW" altLang="en-US" sz="2400" dirty="0"/>
              <a:t>因为死人若不复活，基督也就没有复活了。 </a:t>
            </a:r>
            <a:r>
              <a:rPr lang="en-US" altLang="zh-TW" sz="2400" dirty="0"/>
              <a:t>17</a:t>
            </a:r>
            <a:r>
              <a:rPr lang="zh-TW" altLang="en-US" sz="2400" dirty="0"/>
              <a:t>基督若没有复活，你们的信就是徒然，你们仍活在罪里。 </a:t>
            </a:r>
            <a:r>
              <a:rPr lang="en-US" altLang="zh-TW" sz="2400" dirty="0"/>
              <a:t>18</a:t>
            </a:r>
            <a:r>
              <a:rPr lang="zh-TW" altLang="en-US" sz="2400" dirty="0"/>
              <a:t>就是在基督里睡了的人也灭亡了。 </a:t>
            </a:r>
            <a:r>
              <a:rPr lang="en-US" altLang="zh-TW" sz="2400" dirty="0"/>
              <a:t>19</a:t>
            </a:r>
            <a:r>
              <a:rPr lang="zh-TW" altLang="en-US" sz="2400" dirty="0"/>
              <a:t>我们若靠基督只在今生有指望，就比所有的人更可怜了。</a:t>
            </a:r>
          </a:p>
        </p:txBody>
      </p:sp>
    </p:spTree>
    <p:extLst>
      <p:ext uri="{BB962C8B-B14F-4D97-AF65-F5344CB8AC3E}">
        <p14:creationId xmlns:p14="http://schemas.microsoft.com/office/powerpoint/2010/main" val="155780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CD4BF-41F3-A16A-2DF1-DC31C5009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A3C852-5C53-8F0E-8BE5-D9A2FA7F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耶稣复活的重要（</a:t>
            </a:r>
            <a:r>
              <a:rPr lang="en-US" altLang="zh-TW" sz="3000" dirty="0"/>
              <a:t>15:12-19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F5DD0C-D24C-9BD4-3578-5AE08EE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sz="2400" dirty="0"/>
              <a:t>12</a:t>
            </a:r>
            <a:r>
              <a:rPr lang="zh-TW" altLang="en-US" sz="2400" dirty="0"/>
              <a:t>既然我们传基督是从死人中复活了，怎么在你们中间有人说没有死人复活的事呢？ </a:t>
            </a:r>
            <a:r>
              <a:rPr lang="en-US" altLang="zh-TW" sz="2400" dirty="0"/>
              <a:t>13</a:t>
            </a:r>
            <a:r>
              <a:rPr lang="zh-TW" altLang="en-US" sz="2400" dirty="0"/>
              <a:t>若没有死人复活的事，基督就没有复活了。 </a:t>
            </a:r>
            <a:r>
              <a:rPr lang="en-US" altLang="zh-TW" sz="2400" dirty="0"/>
              <a:t>14</a:t>
            </a:r>
            <a:r>
              <a:rPr lang="zh-TW" altLang="en-US" sz="2400" b="1" dirty="0">
                <a:highlight>
                  <a:srgbClr val="FFFF00"/>
                </a:highlight>
              </a:rPr>
              <a:t>基督若没有复活，我们所传的就是枉然，你们所信的也是枉然。</a:t>
            </a:r>
            <a:r>
              <a:rPr lang="zh-TW" altLang="en-US" sz="2400" dirty="0"/>
              <a:t> </a:t>
            </a:r>
            <a:r>
              <a:rPr lang="en-US" altLang="zh-TW" sz="2400" dirty="0"/>
              <a:t>15</a:t>
            </a:r>
            <a:r>
              <a:rPr lang="zh-TW" altLang="en-US" sz="2400" dirty="0"/>
              <a:t>这样，我们甚至被当作是为　神妄作见证的，因为我们见证　神是使基督复活了。如果死人真的没有复活，　神就没有使基督复活了。 </a:t>
            </a:r>
            <a:r>
              <a:rPr lang="en-US" altLang="zh-TW" sz="2400" dirty="0"/>
              <a:t>16</a:t>
            </a:r>
            <a:r>
              <a:rPr lang="zh-TW" altLang="en-US" sz="2400" dirty="0"/>
              <a:t>因为死人若不复活，基督也就没有复活了。 </a:t>
            </a:r>
            <a:r>
              <a:rPr lang="en-US" altLang="zh-TW" sz="2400" dirty="0"/>
              <a:t>17</a:t>
            </a:r>
            <a:r>
              <a:rPr lang="zh-TW" altLang="en-US" sz="2400" dirty="0"/>
              <a:t>基督若没有复活，你们的信就是徒然，你们仍活在罪里。 </a:t>
            </a:r>
            <a:r>
              <a:rPr lang="en-US" altLang="zh-TW" sz="2400" dirty="0"/>
              <a:t>18</a:t>
            </a:r>
            <a:r>
              <a:rPr lang="zh-TW" altLang="en-US" sz="2400" dirty="0"/>
              <a:t>就是在基督里睡了的人也灭亡了。 </a:t>
            </a:r>
            <a:r>
              <a:rPr lang="en-US" altLang="zh-TW" sz="2400" dirty="0"/>
              <a:t>19</a:t>
            </a:r>
            <a:r>
              <a:rPr lang="zh-TW" altLang="en-US" sz="2400" dirty="0"/>
              <a:t>我们若靠基督只在今生有指望，就比所有的人更可怜了。</a:t>
            </a:r>
          </a:p>
        </p:txBody>
      </p:sp>
    </p:spTree>
    <p:extLst>
      <p:ext uri="{BB962C8B-B14F-4D97-AF65-F5344CB8AC3E}">
        <p14:creationId xmlns:p14="http://schemas.microsoft.com/office/powerpoint/2010/main" val="3374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EAB09-CCC3-69C2-710B-47B2B3EE7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15ACF2-BF44-5975-183C-05B93A85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耶稣复活的重要（</a:t>
            </a:r>
            <a:r>
              <a:rPr lang="en-US" altLang="zh-TW" sz="3000" dirty="0"/>
              <a:t>15:12-19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AFCDE7-EA77-F6B5-D642-900EA9BB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sz="2400" dirty="0"/>
              <a:t>12</a:t>
            </a:r>
            <a:r>
              <a:rPr lang="zh-TW" altLang="en-US" sz="2400" dirty="0"/>
              <a:t>既然我们传基督是从死人中复活了，怎么在你们中间有人说没有死人复活的事呢？ </a:t>
            </a:r>
            <a:r>
              <a:rPr lang="en-US" altLang="zh-TW" sz="2400" dirty="0"/>
              <a:t>13</a:t>
            </a:r>
            <a:r>
              <a:rPr lang="zh-TW" altLang="en-US" sz="2400" dirty="0"/>
              <a:t>若没有死人复活的事，基督就没有复活了。 </a:t>
            </a:r>
            <a:r>
              <a:rPr lang="en-US" altLang="zh-TW" sz="2400" dirty="0"/>
              <a:t>14</a:t>
            </a:r>
            <a:r>
              <a:rPr lang="zh-TW" altLang="en-US" sz="2400" b="1" dirty="0">
                <a:highlight>
                  <a:srgbClr val="FFFF00"/>
                </a:highlight>
              </a:rPr>
              <a:t>基督若没有复活，我们所传的就是枉然，你们所信的也是枉然。</a:t>
            </a:r>
            <a:r>
              <a:rPr lang="zh-TW" altLang="en-US" sz="2400" dirty="0"/>
              <a:t> </a:t>
            </a:r>
            <a:r>
              <a:rPr lang="en-US" altLang="zh-TW" sz="2400" dirty="0"/>
              <a:t>15</a:t>
            </a:r>
            <a:r>
              <a:rPr lang="zh-TW" altLang="en-US" sz="2400" dirty="0"/>
              <a:t>这样，</a:t>
            </a:r>
            <a:r>
              <a:rPr lang="zh-TW" altLang="en-US" sz="2400" b="1" dirty="0">
                <a:highlight>
                  <a:srgbClr val="00FF00"/>
                </a:highlight>
              </a:rPr>
              <a:t>我们甚至被当作是为　神妄作见证</a:t>
            </a:r>
            <a:r>
              <a:rPr lang="zh-TW" altLang="en-US" sz="2400" dirty="0"/>
              <a:t>的，因为我们见证神是使基督复活了。如果死人真的没有复活，　神就没有使基督复活了。 </a:t>
            </a:r>
            <a:r>
              <a:rPr lang="en-US" altLang="zh-TW" sz="2400" dirty="0"/>
              <a:t>16</a:t>
            </a:r>
            <a:r>
              <a:rPr lang="zh-TW" altLang="en-US" sz="2400" dirty="0"/>
              <a:t>因为死人若不复活，基督也就没有复活了。 </a:t>
            </a:r>
            <a:r>
              <a:rPr lang="en-US" altLang="zh-TW" sz="2400" dirty="0"/>
              <a:t>17</a:t>
            </a:r>
            <a:r>
              <a:rPr lang="zh-TW" altLang="en-US" sz="2400" dirty="0"/>
              <a:t>基督若没有复活，你们的信就是徒然，你们仍活在罪里。 </a:t>
            </a:r>
            <a:r>
              <a:rPr lang="en-US" altLang="zh-TW" sz="2400" dirty="0"/>
              <a:t>18</a:t>
            </a:r>
            <a:r>
              <a:rPr lang="zh-TW" altLang="en-US" sz="2400" dirty="0"/>
              <a:t>就是在基督里睡了的人也灭亡了。 </a:t>
            </a:r>
            <a:r>
              <a:rPr lang="en-US" altLang="zh-TW" sz="2400" dirty="0"/>
              <a:t>19</a:t>
            </a:r>
            <a:r>
              <a:rPr lang="zh-TW" altLang="en-US" sz="2400" dirty="0"/>
              <a:t>我们若靠基督只在今生有指望，就比所有的人更可怜了。</a:t>
            </a:r>
          </a:p>
        </p:txBody>
      </p:sp>
    </p:spTree>
    <p:extLst>
      <p:ext uri="{BB962C8B-B14F-4D97-AF65-F5344CB8AC3E}">
        <p14:creationId xmlns:p14="http://schemas.microsoft.com/office/powerpoint/2010/main" val="355302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2DE87-F1E6-B6E1-70F9-76A10546C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FA5DBF-E827-B9B0-219D-728497F1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耶稣复活的重要（</a:t>
            </a:r>
            <a:r>
              <a:rPr lang="en-US" altLang="zh-TW" sz="3000" dirty="0"/>
              <a:t>15:12-19</a:t>
            </a:r>
            <a:r>
              <a:rPr lang="zh-TW" altLang="en-US" sz="3000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C74C3C-3940-87D1-3E33-965AA60EA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sz="2400" dirty="0"/>
              <a:t>12</a:t>
            </a:r>
            <a:r>
              <a:rPr lang="zh-TW" altLang="en-US" sz="2400" dirty="0"/>
              <a:t>既然我们传基督是从死人中复活了，怎么在你们中间有人说没有死人复活的事呢？ </a:t>
            </a:r>
            <a:r>
              <a:rPr lang="en-US" altLang="zh-TW" sz="2400" dirty="0"/>
              <a:t>13</a:t>
            </a:r>
            <a:r>
              <a:rPr lang="zh-TW" altLang="en-US" sz="2400" dirty="0"/>
              <a:t>若没有死人复活的事，基督就没有复活了。 </a:t>
            </a:r>
            <a:r>
              <a:rPr lang="en-US" altLang="zh-TW" sz="2400" dirty="0"/>
              <a:t>14</a:t>
            </a:r>
            <a:r>
              <a:rPr lang="zh-TW" altLang="en-US" sz="2400" b="1" dirty="0">
                <a:highlight>
                  <a:srgbClr val="FFFF00"/>
                </a:highlight>
              </a:rPr>
              <a:t>基督若没有复活，我们所传的就是枉然，你们所信的也是枉然。</a:t>
            </a:r>
            <a:r>
              <a:rPr lang="zh-TW" altLang="en-US" sz="2400" dirty="0"/>
              <a:t> </a:t>
            </a:r>
            <a:r>
              <a:rPr lang="en-US" altLang="zh-TW" sz="2400" dirty="0"/>
              <a:t>15</a:t>
            </a:r>
            <a:r>
              <a:rPr lang="zh-TW" altLang="en-US" sz="2400" dirty="0"/>
              <a:t>这样，</a:t>
            </a:r>
            <a:r>
              <a:rPr lang="zh-TW" altLang="en-US" sz="2400" b="1" dirty="0">
                <a:highlight>
                  <a:srgbClr val="00FF00"/>
                </a:highlight>
              </a:rPr>
              <a:t>我们甚至被当作是为　神妄作见证</a:t>
            </a:r>
            <a:r>
              <a:rPr lang="zh-TW" altLang="en-US" sz="2400" dirty="0"/>
              <a:t>的，因为我们见证神是使基督复活了。如果死人真的没有复活，　神就没有使基督复活了。 </a:t>
            </a:r>
            <a:r>
              <a:rPr lang="en-US" altLang="zh-TW" sz="2400" dirty="0"/>
              <a:t>16</a:t>
            </a:r>
            <a:r>
              <a:rPr lang="zh-TW" altLang="en-US" sz="2400" dirty="0"/>
              <a:t>因为死人若不复活，基督也就没有复活了。 </a:t>
            </a:r>
            <a:r>
              <a:rPr lang="en-US" altLang="zh-TW" sz="2400" dirty="0"/>
              <a:t>17</a:t>
            </a:r>
            <a:r>
              <a:rPr lang="zh-TW" altLang="en-US" sz="2400" b="1" dirty="0">
                <a:highlight>
                  <a:srgbClr val="00FFFF"/>
                </a:highlight>
              </a:rPr>
              <a:t>基督若没有复活，你们的信就是徒然</a:t>
            </a:r>
            <a:r>
              <a:rPr lang="zh-TW" altLang="en-US" sz="2400" dirty="0"/>
              <a:t>，你们仍活在罪里。 </a:t>
            </a:r>
            <a:r>
              <a:rPr lang="en-US" altLang="zh-TW" sz="2400" dirty="0"/>
              <a:t>18</a:t>
            </a:r>
            <a:r>
              <a:rPr lang="zh-TW" altLang="en-US" sz="2400" dirty="0"/>
              <a:t>就是在基督里睡了的人也灭亡了。 </a:t>
            </a:r>
            <a:r>
              <a:rPr lang="en-US" altLang="zh-TW" sz="2400" dirty="0"/>
              <a:t>19</a:t>
            </a:r>
            <a:r>
              <a:rPr lang="zh-TW" altLang="en-US" sz="2400" dirty="0"/>
              <a:t>我们若靠基督只在今生有指望，就比所有的人更可怜了。</a:t>
            </a:r>
          </a:p>
        </p:txBody>
      </p:sp>
    </p:spTree>
    <p:extLst>
      <p:ext uri="{BB962C8B-B14F-4D97-AF65-F5344CB8AC3E}">
        <p14:creationId xmlns:p14="http://schemas.microsoft.com/office/powerpoint/2010/main" val="22140698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2364</Words>
  <Application>Microsoft Office PowerPoint</Application>
  <PresentationFormat>Bildschirmpräsentation (4:3)</PresentationFormat>
  <Paragraphs>63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等线</vt:lpstr>
      <vt:lpstr>SimHei</vt:lpstr>
      <vt:lpstr>Arial</vt:lpstr>
      <vt:lpstr>Calibri</vt:lpstr>
      <vt:lpstr>Calibri Light</vt:lpstr>
      <vt:lpstr>1_Office 主题​​</vt:lpstr>
      <vt:lpstr>PowerPoint-Präsentation</vt:lpstr>
      <vt:lpstr>引言</vt:lpstr>
      <vt:lpstr>耶稣复活的确据 （15:1-8）</vt:lpstr>
      <vt:lpstr>温伯伯的故事</vt:lpstr>
      <vt:lpstr>耶稣复活的确据 （15:1-8）</vt:lpstr>
      <vt:lpstr>耶稣复活的重要（15:12-19）</vt:lpstr>
      <vt:lpstr>耶稣复活的重要（15:12-19）</vt:lpstr>
      <vt:lpstr>耶稣复活的重要（15:12-19）</vt:lpstr>
      <vt:lpstr>耶稣复活的重要（15:12-19）</vt:lpstr>
      <vt:lpstr>耶稣复活的重要（15:12-19）</vt:lpstr>
      <vt:lpstr>耶稣复活是初熟的果子（15:20-23）</vt:lpstr>
      <vt:lpstr>耶稣复活是初熟的果子（15:20-23）</vt:lpstr>
      <vt:lpstr>耶稣复活是初熟的果子（15:20-23）</vt:lpstr>
      <vt:lpstr>耶稣复活是初熟的果子（15:20-23）</vt:lpstr>
      <vt:lpstr>罗慧娟</vt:lpstr>
      <vt:lpstr>罗慧娟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452</cp:revision>
  <dcterms:created xsi:type="dcterms:W3CDTF">2023-03-17T14:22:59Z</dcterms:created>
  <dcterms:modified xsi:type="dcterms:W3CDTF">2025-02-17T21:21:44Z</dcterms:modified>
</cp:coreProperties>
</file>