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18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16" autoAdjust="0"/>
    <p:restoredTop sz="85352" autoAdjust="0"/>
  </p:normalViewPr>
  <p:slideViewPr>
    <p:cSldViewPr snapToGrid="0">
      <p:cViewPr varScale="1">
        <p:scale>
          <a:sx n="138" d="100"/>
          <a:sy n="138" d="100"/>
        </p:scale>
        <p:origin x="23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2025/2/17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8" name="Shape 3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劳力或依从</a:t>
            </a:r>
          </a:p>
        </p:txBody>
      </p:sp>
      <p:sp>
        <p:nvSpPr>
          <p:cNvPr id="97" name="Inhaltsplatzhalter 2"/>
          <p:cNvSpPr txBox="1"/>
          <p:nvPr/>
        </p:nvSpPr>
        <p:spPr>
          <a:xfrm>
            <a:off x="45000" y="3692118"/>
            <a:ext cx="905400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经文：赛6:1-8；林前15:1-11；路5:1-11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发现真相：我灭亡了！</a:t>
            </a:r>
          </a:p>
        </p:txBody>
      </p:sp>
      <p:sp>
        <p:nvSpPr>
          <p:cNvPr id="148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以赛亚书1-5章，说到当时的罪恶⋯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赛1:2-3：「天哪，要听！地啊，侧耳而听！因为耶和华说：我养育儿女，将他们养大，他们竟悖逆我。3牛认识主人，驴认识主人的槽，以色列却不认识；我的民却不留意。」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发现真相：我灭亡了！</a:t>
            </a:r>
          </a:p>
        </p:txBody>
      </p:sp>
      <p:sp>
        <p:nvSpPr>
          <p:cNvPr id="154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赛1:9：「若不是万军之耶和华给我们稍留余种，我们早已像所多玛、蛾摩拉的样子了。」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在第5章的葡萄园之歌，指出当时的以色列当中没有公平公义的果子。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发现真相：未到产期而生的人！</a:t>
            </a:r>
          </a:p>
        </p:txBody>
      </p:sp>
      <p:sp>
        <p:nvSpPr>
          <p:cNvPr id="160" name="Inhaltsplatzhalter 2"/>
          <p:cNvSpPr txBox="1"/>
          <p:nvPr/>
        </p:nvSpPr>
        <p:spPr>
          <a:xfrm>
            <a:off x="379101" y="1415846"/>
            <a:ext cx="8385798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林前15:9-10，保罗说：「15:9⋯⋯如同未到产期而生的人一般。我原是使徒中最小的，不配称为使徒，因为我从前逼迫神的教会。15:10 然而，我今日成了何等人，是蒙神的恩才成的」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发现真相：未到产期而生的人！</a:t>
            </a:r>
          </a:p>
        </p:txBody>
      </p:sp>
      <p:sp>
        <p:nvSpPr>
          <p:cNvPr id="166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保罗回想当日自己怎样逼迫神的教会，更加感受到自己的罪是多么的大，因此靠着神的恩典，格外劳苦。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保罗应该在往大马色的路上就会被杀死，他本是不该活的一个人。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发现真相：我是个罪人！</a:t>
            </a:r>
          </a:p>
        </p:txBody>
      </p:sp>
      <p:sp>
        <p:nvSpPr>
          <p:cNvPr id="172" name="Inhaltsplatzhalter 2"/>
          <p:cNvSpPr txBox="1"/>
          <p:nvPr/>
        </p:nvSpPr>
        <p:spPr>
          <a:xfrm>
            <a:off x="379101" y="1415846"/>
            <a:ext cx="8385798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彼得的真相是什么呢？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彼得立马就俯伏在耶稣膝前，说「主啊！离开我，我是个罪人！」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发现真相：我是个罪人！</a:t>
            </a:r>
          </a:p>
        </p:txBody>
      </p:sp>
      <p:sp>
        <p:nvSpPr>
          <p:cNvPr id="178" name="Inhaltsplatzhalter 2"/>
          <p:cNvSpPr txBox="1"/>
          <p:nvPr/>
        </p:nvSpPr>
        <p:spPr>
          <a:xfrm>
            <a:off x="379101" y="1415846"/>
            <a:ext cx="8385798" cy="424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在路4:38-44，耶稣已经在加利利一带做医治赶鬼的工作，其中包括了西门的岳母，又在加利利各会堂传道，许多群众都拥挤耶稣要听他讲道。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在约1:35-42的记载，安得烈和彼得原来是施洗约翰的门徒，他们与耶稣住了一天，便跟从了耶稣。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发现真相：我是个罪人！</a:t>
            </a:r>
          </a:p>
        </p:txBody>
      </p:sp>
      <p:sp>
        <p:nvSpPr>
          <p:cNvPr id="184" name="Inhaltsplatzhalter 2"/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这时候的彼得，仍然是一位渔夫，他有自己的渔船，也有自己的家庭。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他在工余的时间，也协助耶稣的传道工作，提供渔船作为耶稣的讲台。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耶稣让彼得知道耶稣不单是一位「夫子」，耶稣是「主」。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发现真相：我是个罪人！</a:t>
            </a:r>
          </a:p>
        </p:txBody>
      </p:sp>
      <p:sp>
        <p:nvSpPr>
          <p:cNvPr id="190" name="Inhaltsplatzhalter 2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耶稣叫彼得开往「水深之处」下网打鱼。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彼得回答说：「夫子，我们整夜劳力，并没有打着什么。但依从你的话，我就下网。」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发现真相：我是个罪人！</a:t>
            </a:r>
          </a:p>
        </p:txBody>
      </p:sp>
      <p:sp>
        <p:nvSpPr>
          <p:cNvPr id="196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结果却是从「打不着什么」到「网险些裂开⋯鱼装满了两只船，甚至船要沈下去。」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这刷新了彼得对耶稣的认知，彼得太小看耶稣，彼得知道耶稣是主，也知道自己是一个罪人。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发现真相：我是个罪人！</a:t>
            </a:r>
          </a:p>
        </p:txBody>
      </p:sp>
      <p:sp>
        <p:nvSpPr>
          <p:cNvPr id="202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我们也一样有着彼得的这个经历，只相信自己的经验，而太小看神的能力。我们太依靠自己，没有认识得出现在是与神同工。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去年我们的确经历了神的大能，真的要在这里为神作一个见证⋯⋯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亲爱的弟兄姐妹，愿你们平安。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让我们彼此问安。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新使命：请差遣我！</a:t>
            </a:r>
          </a:p>
        </p:txBody>
      </p:sp>
      <p:sp>
        <p:nvSpPr>
          <p:cNvPr id="208" name="Inhaltsplatzhalter 2"/>
          <p:cNvSpPr txBox="1"/>
          <p:nvPr/>
        </p:nvSpPr>
        <p:spPr>
          <a:xfrm>
            <a:off x="379101" y="1415846"/>
            <a:ext cx="8385798" cy="409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我们读赛6:6-8：「 6:6 有一撒拉弗飞到我跟前，手里拿着红炭，是用火剪从坛上取下来的，6:7 将炭沾我的口，说：看哪，这炭沾了你的嘴，你的罪孽便除掉，你的罪恶就赦免了。6:8 我又听见主的声音说：我可以差遣谁呢？谁肯为我们去呢？我说：我在这里，请差遣我！」	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新使命：请差遣我！</a:t>
            </a:r>
          </a:p>
        </p:txBody>
      </p:sp>
      <p:sp>
        <p:nvSpPr>
          <p:cNvPr id="214" name="Inhaltsplatzhalter 2"/>
          <p:cNvSpPr txBox="1"/>
          <p:nvPr/>
        </p:nvSpPr>
        <p:spPr>
          <a:xfrm>
            <a:off x="379101" y="1415846"/>
            <a:ext cx="8385798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各位执事，事奉人员，我们没有人配去事奉主，但我们是否愿意在神面前谦卑下来，认罪悔改，被神更新生命，被神差遣？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新使命：格外劳苦的使徒！</a:t>
            </a:r>
          </a:p>
        </p:txBody>
      </p:sp>
      <p:sp>
        <p:nvSpPr>
          <p:cNvPr id="220" name="Inhaltsplatzhalter 2"/>
          <p:cNvSpPr txBox="1"/>
          <p:nvPr/>
        </p:nvSpPr>
        <p:spPr>
          <a:xfrm>
            <a:off x="379101" y="1415846"/>
            <a:ext cx="8385798" cy="409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在林前15:9-10，保罗说：「 15:9 我原是使徒中最小的，不配称为使徒，因为我从前逼迫神的教会。15:10 然而，我今日成了何等人，是蒙神的恩才成的，并且他所赐我的恩不是徒然的。我比众使徒格外劳苦；这原不是我，乃是神的恩与我同在。」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新使命：格外劳苦的使徒！</a:t>
            </a:r>
          </a:p>
        </p:txBody>
      </p:sp>
      <p:sp>
        <p:nvSpPr>
          <p:cNvPr id="226" name="Inhaltsplatzhalter 2"/>
          <p:cNvSpPr txBox="1"/>
          <p:nvPr/>
        </p:nvSpPr>
        <p:spPr>
          <a:xfrm>
            <a:off x="379101" y="1415846"/>
            <a:ext cx="8385798" cy="517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611605" lvl="1" indent="-230605" defTabSz="914400">
              <a:spcBef>
                <a:spcPts val="1200"/>
              </a:spcBef>
              <a:buSzPct val="100000"/>
              <a:buChar char="•"/>
              <a:defRPr sz="2300">
                <a:latin typeface="SimHei"/>
                <a:ea typeface="SimHei"/>
                <a:cs typeface="SimHei"/>
                <a:sym typeface="SimHei"/>
              </a:defRPr>
            </a:pPr>
            <a:r>
              <a:t>在加拉太书1:11-24，保罗说到他怎样成为外邦人的使徒。</a:t>
            </a:r>
          </a:p>
          <a:p>
            <a:pPr marL="611605" lvl="1" indent="-230605" defTabSz="914400">
              <a:spcBef>
                <a:spcPts val="1200"/>
              </a:spcBef>
              <a:buSzPct val="100000"/>
              <a:buChar char="•"/>
              <a:defRPr sz="2300">
                <a:latin typeface="SimHei"/>
                <a:ea typeface="SimHei"/>
                <a:cs typeface="SimHei"/>
                <a:sym typeface="SimHei"/>
              </a:defRPr>
            </a:pPr>
            <a:r>
              <a:t>保罗蒙神恩典光照后，他不是立即成为神所重用的仆人，他都经历过许多磨练。</a:t>
            </a:r>
          </a:p>
          <a:p>
            <a:pPr marL="611605" lvl="1" indent="-230605" defTabSz="914400">
              <a:spcBef>
                <a:spcPts val="1200"/>
              </a:spcBef>
              <a:buSzPct val="100000"/>
              <a:buChar char="•"/>
              <a:defRPr sz="2300">
                <a:latin typeface="SimHei"/>
                <a:ea typeface="SimHei"/>
                <a:cs typeface="SimHei"/>
                <a:sym typeface="SimHei"/>
              </a:defRPr>
            </a:pPr>
            <a:r>
              <a:t>他首先到了阿拉伯及大马士革的旷野三年，重新整理信仰，才去耶路撒冷见其他使徒。</a:t>
            </a:r>
          </a:p>
          <a:p>
            <a:pPr marL="611605" lvl="1" indent="-230605" defTabSz="914400">
              <a:spcBef>
                <a:spcPts val="1200"/>
              </a:spcBef>
              <a:buSzPct val="100000"/>
              <a:buChar char="•"/>
              <a:defRPr sz="2300">
                <a:latin typeface="SimHei"/>
                <a:ea typeface="SimHei"/>
                <a:cs typeface="SimHei"/>
                <a:sym typeface="SimHei"/>
              </a:defRPr>
            </a:pPr>
            <a:r>
              <a:t>但除主要的使徒外，大多信徒都不信他是真诚地悔改了。保罗被逼离开，到他的故乡大数和基利家，约有十年的时间，在那里实践他宣教的使命。</a:t>
            </a:r>
          </a:p>
          <a:p>
            <a:pPr marL="611605" lvl="1" indent="-230605" defTabSz="914400">
              <a:spcBef>
                <a:spcPts val="1200"/>
              </a:spcBef>
              <a:buSzPct val="100000"/>
              <a:buChar char="•"/>
              <a:defRPr sz="2300">
                <a:latin typeface="SimHei"/>
                <a:ea typeface="SimHei"/>
                <a:cs typeface="SimHei"/>
                <a:sym typeface="SimHei"/>
              </a:defRPr>
            </a:pPr>
            <a:r>
              <a:t>之后，保罗才受到巴拿巴的邀请，一同去到安提阿事奉(徒11:19-26)，后来奉安提阿教会差派，到各地传道，成为了外邦人的使徒。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新使命：格外劳苦的使徒！</a:t>
            </a:r>
          </a:p>
        </p:txBody>
      </p:sp>
      <p:sp>
        <p:nvSpPr>
          <p:cNvPr id="232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保罗说自己「格外劳苦」，不单是旅途的奔波，更包括被犹太基督徒所排斥，又被许多人误解了他所传的福音。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只看到保罗荣耀的一面，我们往往忽略了保罗为主受苦的一面。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新使命：格外劳苦的使徒！</a:t>
            </a:r>
          </a:p>
        </p:txBody>
      </p:sp>
      <p:sp>
        <p:nvSpPr>
          <p:cNvPr id="238" name="Inhaltsplatzhalter 2"/>
          <p:cNvSpPr txBox="1"/>
          <p:nvPr/>
        </p:nvSpPr>
        <p:spPr>
          <a:xfrm>
            <a:off x="379101" y="1415846"/>
            <a:ext cx="409211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执事的岗位是十分有荣耀的岗位！</a:t>
            </a:r>
          </a:p>
        </p:txBody>
      </p:sp>
      <p:pic>
        <p:nvPicPr>
          <p:cNvPr id="239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725" y="1347555"/>
            <a:ext cx="3974181" cy="5304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新使命：格外劳苦的使徒！</a:t>
            </a:r>
          </a:p>
        </p:txBody>
      </p:sp>
      <p:sp>
        <p:nvSpPr>
          <p:cNvPr id="245" name="Inhaltsplatzhalter 2"/>
          <p:cNvSpPr txBox="1"/>
          <p:nvPr/>
        </p:nvSpPr>
        <p:spPr>
          <a:xfrm>
            <a:off x="379101" y="1415846"/>
            <a:ext cx="8385798" cy="454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当你们看到那一位执事、牧师、师母的事奉，如果你看到他们荣耀和有属灵权柄的一面，如果你羡慕他们，请你也应该想想他们曾经历过什么磨练？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信心受过什么考验？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为主撇下了什么？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他们不过是为主格外劳苦。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新使命：格外劳苦的使徒！</a:t>
            </a:r>
          </a:p>
        </p:txBody>
      </p:sp>
      <p:sp>
        <p:nvSpPr>
          <p:cNvPr id="251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各位执事、事奉人员，当我们事奉神的时候，也会被人误解，不信任，不是人人都喜欢你的事奉。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但我们是否愿意时常退到旷野，寻求神的带领，看到神在我们身上的恩典，愿意为主格外劳苦。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新使命：格外劳苦的使徒！</a:t>
            </a:r>
          </a:p>
        </p:txBody>
      </p:sp>
      <p:sp>
        <p:nvSpPr>
          <p:cNvPr id="257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作一位成熟的执事需要十年的时间，成为成熟的牧师时间更长了，但却是十分有荣耀和有属灵权柄的事情。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新使命：得人渔夫！</a:t>
            </a:r>
          </a:p>
        </p:txBody>
      </p:sp>
      <p:pic>
        <p:nvPicPr>
          <p:cNvPr id="263" name="貼上的影片.png" descr="貼上的影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602" y="1213452"/>
            <a:ext cx="5557540" cy="555754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耶稣对西门说：…"/>
          <p:cNvSpPr txBox="1"/>
          <p:nvPr/>
        </p:nvSpPr>
        <p:spPr>
          <a:xfrm>
            <a:off x="199180" y="2006742"/>
            <a:ext cx="3104381" cy="3970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355600">
              <a:lnSpc>
                <a:spcPct val="125000"/>
              </a:lnSpc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耶稣对西门说：</a:t>
            </a:r>
          </a:p>
          <a:p>
            <a:pPr defTabSz="355600">
              <a:lnSpc>
                <a:spcPct val="125000"/>
              </a:lnSpc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「不要怕！从今以后，你要得人了。」</a:t>
            </a:r>
          </a:p>
          <a:p>
            <a:pPr defTabSz="355600">
              <a:lnSpc>
                <a:spcPct val="125000"/>
              </a:lnSpc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355600">
              <a:lnSpc>
                <a:spcPct val="125000"/>
              </a:lnSpc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他们把两只船拢了岸，就撇下所有的，跟从了耶稣。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1" y="1415846"/>
            <a:ext cx="8385798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不莱梅今天执事就职典礼。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汉诺威在3月2日执事就职典礼。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事奉主的日子是难能可贵的。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新使命：得人渔夫！</a:t>
            </a:r>
          </a:p>
        </p:txBody>
      </p:sp>
      <p:sp>
        <p:nvSpPr>
          <p:cNvPr id="270" name="Inhaltsplatzhalter 2"/>
          <p:cNvSpPr txBox="1"/>
          <p:nvPr/>
        </p:nvSpPr>
        <p:spPr>
          <a:xfrm>
            <a:off x="379101" y="1415846"/>
            <a:ext cx="8385798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彼得撇下所有的，跟从了耶稣。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这是一个开始⋯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三次不认主、无法爱耶稣、为三千人受洗、为主殉道。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新使命：得人渔夫！</a:t>
            </a:r>
          </a:p>
        </p:txBody>
      </p:sp>
      <p:sp>
        <p:nvSpPr>
          <p:cNvPr id="276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各位执事、事奉人员，我们都可以像彼得，顺服神的带领，我们是不用靠自己「劳力」的，我们只要「依从」神的话去做；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我们也可以从「无能为力」成为「靠主得力」。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新使命：得人渔夫！</a:t>
            </a:r>
          </a:p>
        </p:txBody>
      </p:sp>
      <p:sp>
        <p:nvSpPr>
          <p:cNvPr id="282" name="Inhaltsplatzhalter 2"/>
          <p:cNvSpPr txBox="1"/>
          <p:nvPr/>
        </p:nvSpPr>
        <p:spPr>
          <a:xfrm>
            <a:off x="379101" y="1415846"/>
            <a:ext cx="8385798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如今，我们不要说到为主殉道，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有时就连作为一个执事的本份，也做不到时，更不敢称自己是「爱主」的。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新使命：得人渔夫！</a:t>
            </a:r>
          </a:p>
        </p:txBody>
      </p:sp>
      <p:sp>
        <p:nvSpPr>
          <p:cNvPr id="288" name="Inhaltsplatzhalter 2"/>
          <p:cNvSpPr txBox="1"/>
          <p:nvPr/>
        </p:nvSpPr>
        <p:spPr>
          <a:xfrm>
            <a:off x="379101" y="1415846"/>
            <a:ext cx="8385798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什么是执事或事奉人员的本份？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我们在工作及学习上⋯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在事奉神的时候，不是都应该讨神喜悦，惧伯神吗？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Titel 1"/>
          <p:cNvSpPr txBox="1"/>
          <p:nvPr/>
        </p:nvSpPr>
        <p:spPr>
          <a:xfrm>
            <a:off x="1092467" y="133082"/>
            <a:ext cx="7663956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新使命：得人渔夫！</a:t>
            </a:r>
          </a:p>
        </p:txBody>
      </p:sp>
      <p:sp>
        <p:nvSpPr>
          <p:cNvPr id="294" name="Inhaltsplatzhalter 2"/>
          <p:cNvSpPr txBox="1"/>
          <p:nvPr/>
        </p:nvSpPr>
        <p:spPr>
          <a:xfrm>
            <a:off x="379101" y="1415846"/>
            <a:ext cx="8385798" cy="432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为什么我们害怕人，而不害怕神呢？</a:t>
            </a:r>
          </a:p>
          <a:p>
            <a:pPr marL="631657" lvl="1" indent="-250657" defTabSz="914400">
              <a:spcBef>
                <a:spcPts val="1200"/>
              </a:spcBef>
              <a:buSzPct val="100000"/>
              <a:buChar char="•"/>
              <a:defRPr sz="2500">
                <a:latin typeface="SimHei"/>
                <a:ea typeface="SimHei"/>
                <a:cs typeface="SimHei"/>
                <a:sym typeface="SimHei"/>
              </a:defRPr>
            </a:pPr>
            <a:r>
              <a:t>如果我们当了教会是和朋友相聚，希望得到休息，放松，比亲近神更加重要，这就是当教会是一个具乐部。</a:t>
            </a:r>
          </a:p>
          <a:p>
            <a:pPr marL="631657" lvl="1" indent="-250657" defTabSz="914400">
              <a:spcBef>
                <a:spcPts val="1200"/>
              </a:spcBef>
              <a:buSzPct val="100000"/>
              <a:buChar char="•"/>
              <a:defRPr sz="2500">
                <a:latin typeface="SimHei"/>
                <a:ea typeface="SimHei"/>
                <a:cs typeface="SimHei"/>
                <a:sym typeface="SimHei"/>
              </a:defRPr>
            </a:pPr>
            <a:r>
              <a:t>如果当我们觉得某个聚会或弟兄姐妹叫我开心我才回来，不开心，或有更好的节目就不来教会聚会，这就是消费者要享受服务的心态。</a:t>
            </a:r>
          </a:p>
          <a:p>
            <a:pPr marL="631657" lvl="1" indent="-250657" defTabSz="914400">
              <a:spcBef>
                <a:spcPts val="1200"/>
              </a:spcBef>
              <a:buSzPct val="100000"/>
              <a:buChar char="•"/>
              <a:defRPr sz="2500">
                <a:latin typeface="SimHei"/>
                <a:ea typeface="SimHei"/>
                <a:cs typeface="SimHei"/>
                <a:sym typeface="SimHei"/>
              </a:defRPr>
            </a:pPr>
            <a:r>
              <a:t>将教会而是具乐部，消费场所，这地方就根本没有神的位置，没有神的使命，也将会失去神的祝福。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Titel 1"/>
          <p:cNvSpPr txBox="1"/>
          <p:nvPr/>
        </p:nvSpPr>
        <p:spPr>
          <a:xfrm>
            <a:off x="1092467" y="133082"/>
            <a:ext cx="7813244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300" name="Inhaltsplatzhalter 2"/>
          <p:cNvSpPr txBox="1"/>
          <p:nvPr/>
        </p:nvSpPr>
        <p:spPr>
          <a:xfrm>
            <a:off x="379101" y="1415846"/>
            <a:ext cx="8385798" cy="1377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320842" indent="-320842" defTabSz="12700">
              <a:lnSpc>
                <a:spcPct val="125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以赛亚、保罗、彼得，他们与主相遇的过程都是十分震撼的！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Titel 1"/>
          <p:cNvSpPr txBox="1"/>
          <p:nvPr/>
        </p:nvSpPr>
        <p:spPr>
          <a:xfrm>
            <a:off x="1092467" y="133082"/>
            <a:ext cx="7813244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306" name="Inhaltsplatzhalter 2"/>
          <p:cNvSpPr txBox="1"/>
          <p:nvPr/>
        </p:nvSpPr>
        <p:spPr>
          <a:xfrm>
            <a:off x="379101" y="1415846"/>
            <a:ext cx="8385798" cy="423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20842" indent="-320842" defTabSz="12700">
              <a:lnSpc>
                <a:spcPct val="125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我们与主相遇后，发现自己生命的真相：</a:t>
            </a:r>
          </a:p>
          <a:p>
            <a:pPr marL="320842" indent="-320842" defTabSz="12700">
              <a:lnSpc>
                <a:spcPct val="125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发现自己是如何离弃神， </a:t>
            </a:r>
          </a:p>
          <a:p>
            <a:pPr marL="320842" indent="-320842" defTabSz="12700">
              <a:lnSpc>
                <a:spcPct val="125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发现自己的黑暗，在罪中的时候⋯ </a:t>
            </a:r>
          </a:p>
          <a:p>
            <a:pPr marL="320842" indent="-320842" defTabSz="12700">
              <a:lnSpc>
                <a:spcPct val="125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发现自己的罪已经被神看在眼里，</a:t>
            </a:r>
          </a:p>
          <a:p>
            <a:pPr marL="320842" indent="-320842" defTabSz="12700">
              <a:lnSpc>
                <a:spcPct val="125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发现自己是将要灭亡的人⋯ </a:t>
            </a:r>
          </a:p>
          <a:p>
            <a:pPr marL="320842" indent="-320842" defTabSz="12700">
              <a:lnSpc>
                <a:spcPct val="125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怎会不觉得震撼？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Titel 1"/>
          <p:cNvSpPr txBox="1"/>
          <p:nvPr/>
        </p:nvSpPr>
        <p:spPr>
          <a:xfrm>
            <a:off x="1092467" y="133082"/>
            <a:ext cx="7813244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312" name="Inhaltsplatzhalter 2"/>
          <p:cNvSpPr txBox="1"/>
          <p:nvPr/>
        </p:nvSpPr>
        <p:spPr>
          <a:xfrm>
            <a:off x="379101" y="1415846"/>
            <a:ext cx="8385798" cy="423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20842" indent="-320842" defTabSz="12700">
              <a:lnSpc>
                <a:spcPct val="125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我们发现可以被神差遣，可以荣耀神的时候⋯ 怎会不觉得震撼？</a:t>
            </a:r>
          </a:p>
          <a:p>
            <a:pPr marL="320842" indent="-320842" defTabSz="12700">
              <a:lnSpc>
                <a:spcPct val="125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我们要好好警醒自己的心态，我们在事奉、生活见证上，表现出有信心和敬畏神的心。</a:t>
            </a:r>
          </a:p>
          <a:p>
            <a:pPr marL="320842" indent="-320842" defTabSz="12700">
              <a:lnSpc>
                <a:spcPct val="125000"/>
              </a:lnSpc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愿意我们的事奉学习「依从」神的话，靠主得力。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15" name="Inhaltsplatzhalter 2"/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今天的启应经文及读经，我们读到以赛亚的呼召，又看到保罗的怎样看自己使徒的职份，并且耶稣呼召彼得。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我尝试从这三位重量级圣经人物的呼召，来看看我们今天应有怎样的事奉态度。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今天的讲题是劳力或依从。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貼上的影片.png" descr="貼上的影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-1"/>
            <a:ext cx="6858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以赛亚书6:1-8"/>
          <p:cNvSpPr txBox="1"/>
          <p:nvPr/>
        </p:nvSpPr>
        <p:spPr>
          <a:xfrm>
            <a:off x="46168" y="534162"/>
            <a:ext cx="103543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355600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24"/>
            </a:pPr>
            <a:r>
              <a:rPr sz="1200"/>
              <a:t>以赛亚书6:1-8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貼上的影片.png" descr="貼上的影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-1"/>
            <a:ext cx="6858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林前15:9"/>
          <p:cNvSpPr txBox="1"/>
          <p:nvPr/>
        </p:nvSpPr>
        <p:spPr>
          <a:xfrm>
            <a:off x="305066" y="524158"/>
            <a:ext cx="67988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355600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林前15:9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在路5:5-9"/>
          <p:cNvSpPr txBox="1"/>
          <p:nvPr/>
        </p:nvSpPr>
        <p:spPr>
          <a:xfrm>
            <a:off x="228611" y="540188"/>
            <a:ext cx="73063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355600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在路5:5-9</a:t>
            </a:r>
          </a:p>
        </p:txBody>
      </p:sp>
      <p:pic>
        <p:nvPicPr>
          <p:cNvPr id="130" name="貼上的影片.png" descr="貼上的影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震撼相遇</a:t>
            </a:r>
          </a:p>
        </p:txBody>
      </p:sp>
      <p:sp>
        <p:nvSpPr>
          <p:cNvPr id="136" name="Inhaltsplatzhalter 2"/>
          <p:cNvSpPr txBox="1"/>
          <p:nvPr/>
        </p:nvSpPr>
        <p:spPr>
          <a:xfrm>
            <a:off x="379101" y="1415846"/>
            <a:ext cx="8385798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以赛亚、保罗、彼得，他们与主相遇的过程都是十分震撼的！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你与主相遇的过程又是怎样的？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是否一定要这样震撼才叫与主相遇？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有没有可能是平淡无奇的？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发现真相：我灭亡了！</a:t>
            </a:r>
          </a:p>
        </p:txBody>
      </p:sp>
      <p:sp>
        <p:nvSpPr>
          <p:cNvPr id="142" name="Inhaltsplatzhalter 2"/>
          <p:cNvSpPr txBox="1"/>
          <p:nvPr/>
        </p:nvSpPr>
        <p:spPr>
          <a:xfrm>
            <a:off x="379101" y="1415846"/>
            <a:ext cx="8385798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以赛亚回应说：「祸哉！我灭亡了！因为我是嘴唇不洁的人，又住在嘴唇不洁的民中，又因我眼见大君王─万军之耶和华。」（赛6:5）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836</Words>
  <Application>Microsoft Office PowerPoint</Application>
  <PresentationFormat>Bildschirmpräsentation (4:3)</PresentationFormat>
  <Paragraphs>193</Paragraphs>
  <Slides>37</Slides>
  <Notes>37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0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333</cp:revision>
  <dcterms:created xsi:type="dcterms:W3CDTF">2023-03-17T14:22:59Z</dcterms:created>
  <dcterms:modified xsi:type="dcterms:W3CDTF">2025-02-17T21:22:51Z</dcterms:modified>
</cp:coreProperties>
</file>