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3"/>
  </p:notesMasterIdLst>
  <p:sldIdLst>
    <p:sldId id="21839" r:id="rId2"/>
    <p:sldId id="257" r:id="rId3"/>
    <p:sldId id="21840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5244" autoAdjust="0"/>
  </p:normalViewPr>
  <p:slideViewPr>
    <p:cSldViewPr snapToGrid="0">
      <p:cViewPr varScale="1">
        <p:scale>
          <a:sx n="154" d="100"/>
          <a:sy n="154" d="100"/>
        </p:scale>
        <p:origin x="19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2025/1/27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文字"/>
          <p:cNvSpPr txBox="1">
            <a:spLocks noGrp="1"/>
          </p:cNvSpPr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標題文字</a:t>
            </a:r>
          </a:p>
        </p:txBody>
      </p:sp>
      <p:sp>
        <p:nvSpPr>
          <p:cNvPr id="1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7032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08349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文字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37827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926049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標題文字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501228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409406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073971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標題文字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標題文字</a:t>
            </a:r>
          </a:p>
        </p:txBody>
      </p:sp>
      <p:sp>
        <p:nvSpPr>
          <p:cNvPr id="73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379251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標題文字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標題文字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388675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文字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196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按恩赐事奉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讲道：陈永安 牧师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经文：徒6:3；提前3:8-12；林前12:1-11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在客观上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512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「初入教的不可作，恐怕他自高自大。」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有些人在世界里是有地位的，有学识的，有钱的，在加入教会后不久，大家都认为他们能在教会担重任。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初入教的人仍然抱有世界的价值观，以世界的方式来管理教会。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能在教会服侍的，不是以个人的才能，而是能够谦卑依靠主的人。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在信仰上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信仰上是一个被圣灵充满的人。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林前12:1-11，保罗谈到属灵的恩赐，「恩赐原有分别，圣灵却是一位。职事也有分别，主却是一位。功用也有分别，神却是一位，在众人里面运行一切的事。圣灵显在各人身上，是叫人得益处。」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在信仰上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“智慧充足”，不是世界的知识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敬畏耶和华的智慧(箴1:7)。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在信仰上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“固守真道的奥秘、善于教导。”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执事不是管理饭食这么简单，他不是要在教会里做杂务，他是能以圣经真理帮助人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在心态上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413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羡慕善工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不争竞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教会不是需要雇工，我们不需要跑业积；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教会是属灵的家，我们只需要尽做儿子的本份。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这个家是大家有份的。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在品格上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不好喝酒，不因酒滋事、不打人、有节制，自守，端正(端庄) 、温和、不说谗言(不一口两舌)。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在品格上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第一，保罗经常将被酒充满和被圣灵充满作对比，执事被圣灵充满，就不会被酒充满，醉酒闹事，不会失控打家人，他能好好控制自己的身体。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引申到所有成瘾问题，无论是那个成瘾问题：酒、色、财、气、黄、赌、毒⋯ 网络成瘾、购物狂、强迫症⋯⋯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在品格上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8385798" cy="397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第二，保罗也谈到「女执事」。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「11女执事也是如此：必须端庄，不说谗言，有节制，凡事忠心。」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广东话说：「一粒老鼠屎（粪）毁了一烹（锅）粥」。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这是我们持续要抗争的属灵争战！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在品格上</a:t>
            </a:r>
          </a:p>
        </p:txBody>
      </p:sp>
      <p:sp>
        <p:nvSpPr>
          <p:cNvPr id="211" name="Inhaltsplatzhalter 2"/>
          <p:cNvSpPr txBox="1"/>
          <p:nvPr/>
        </p:nvSpPr>
        <p:spPr>
          <a:xfrm>
            <a:off x="379101" y="1415846"/>
            <a:ext cx="8385798" cy="5258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纽约布鲁克林教会的主任牧师辛杰米(Jim Cymbala)在每年一度接纳新友的时候的一番话：「现在，我以主任牧师的身份，命令你们，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FF4015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如果你们听到有一位会友说另外一位会友的坏话，或者批评、中伤他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；不管针对谁——我自己、别的牧师、招待同工、诗班员，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FF4015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你有权中途阻止那人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，并对他说：『对不起，是谁伤害了你？是谁忽略了你？是谁轻视了你？辛牧师吗？如果是，让我们现在到他的办公室去，他会跪下来向你道歉；然后我们一起祷告，让神恢复这个身体的和睦。但是，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FF4015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我们不能容让你在他们背后随意批评、论断他们，却不让他们有申诉的机会。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』新会友，请你们了解我是很认真这样说，我要你们立刻解决这样的事情，同时知道：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FF4015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如果你是随意讲闲话的那人，我们会面对你，处理这问题。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」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在见证上</a:t>
            </a:r>
          </a:p>
        </p:txBody>
      </p:sp>
      <p:sp>
        <p:nvSpPr>
          <p:cNvPr id="217" name="Inhaltsplatzhalter 2"/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有好名声、无可指责(要先受试验)、凡事忠心、只作一个妇人的丈夫、一个妇人的丈夫、好好管理儿女和自己的家、不贪(不义之)财、乐意接待远人。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亲爱的弟兄姐妹，愿你们平安。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让我们彼此问安。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总结</a:t>
            </a:r>
          </a:p>
        </p:txBody>
      </p:sp>
      <p:sp>
        <p:nvSpPr>
          <p:cNvPr id="223" name="Inhaltsplatzhalter 2"/>
          <p:cNvSpPr txBox="1"/>
          <p:nvPr/>
        </p:nvSpPr>
        <p:spPr>
          <a:xfrm>
            <a:off x="379101" y="1415846"/>
            <a:ext cx="8385798" cy="454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执事不是次等的事奉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执事的职责，不是处理教会的杂务，而是补了牧者的不足，作传福音的工作。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这些“资格”，是一个目标方向，都是我们要成长的地方。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吴牧师经常说，“要成为一个成熟的  执事，至少需要十年。”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总结</a:t>
            </a:r>
          </a:p>
        </p:txBody>
      </p:sp>
      <p:sp>
        <p:nvSpPr>
          <p:cNvPr id="229" name="Inhaltsplatzhalter 2"/>
          <p:cNvSpPr txBox="1"/>
          <p:nvPr/>
        </p:nvSpPr>
        <p:spPr>
          <a:xfrm>
            <a:off x="379101" y="1415846"/>
            <a:ext cx="8385798" cy="454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他是愿意对付自己的罪和软弱，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你会看见他愿意谦卑学习，愿意圣灵充满，愿意舍己，背自己的十字架。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你会在执事的生命中，看到司提反、腓利、提摩太、保罗、耶稣基督。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耶稣说：“在人这是不能的，在神凡事都能。”(太19:26)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今天是会友大会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年初吴牧师都会来说一篇有关事奉的讲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这是基于2年前的讲道作出修改的。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执事的设立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538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徒6:1：“1那时，门徒增多，有说希腊话的犹太人向希伯来人发怨言，因为在天天的供给上忽略了他们的寡妇。”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2-4节：“2十二使徒叫众门徒来，对他们说：“我们撇下神的道去管理饭食，原是不合宜的。3所以弟兄们，当从你们中间选出七个有好名声、被圣灵充满、智慧充足的人，我们就派他们管理这事。4但我们要专心以祈祷、传道为事。”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执事的设立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错误印象：使徒是比执事高人一等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使徒：祈祷、传道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执事：管理饭食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执事的设立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3508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错误印象：使徒是比执事高人一等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第一</a:t>
            </a: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，“</a:t>
            </a:r>
            <a:r>
              <a:rPr kumimoji="0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执事”的资格比“使徒”更高</a:t>
            </a: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第二，执事司提反行神迹，他说了使徒行传中，最长的讲道</a:t>
            </a: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在第8章，执事腓利，往撒马利亚向外邦人传道。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执事的设立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神选执事的心意，不是为了解决饭食这个问题，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问题的根本，不是没有人做杂工，而是使徒没法好好回应说希腊话信徒的需要。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保罗也在提后3章，说到监督及执事的资格。第8节说，“作执事的，也是如此”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我整理为五点的资格：在客观上、在信仰上、在心态上、在品格上、在见证上。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执事的资格 - 在客观上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经文提到初入教的不可作，恐怕他自高自大。</a:t>
            </a:r>
          </a:p>
          <a:p>
            <a:pPr marL="701842" marR="0" lvl="1" indent="-320842" algn="l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5.4.1 会友经常出席本教会聚会，⼀年达到三分之⼀以上者，可提名及在会友⼤会投票选举执事会及担当职位。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Helvetica"/>
        <a:ea typeface="Helvetica"/>
        <a:cs typeface="Helvetica"/>
      </a:majorFont>
      <a:minorFont>
        <a:latin typeface="等线"/>
        <a:ea typeface="等线"/>
        <a:cs typeface="等线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589</Words>
  <Application>Microsoft Office PowerPoint</Application>
  <PresentationFormat>Bildschirmpräsentation (4:3)</PresentationFormat>
  <Paragraphs>118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等线</vt:lpstr>
      <vt:lpstr>SimHei</vt:lpstr>
      <vt:lpstr>Arial</vt:lpstr>
      <vt:lpstr>Calibri</vt:lpstr>
      <vt:lpstr>Calibri Light</vt:lpstr>
      <vt:lpstr>Times New Roman</vt:lpstr>
      <vt:lpstr>1_Office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406</cp:revision>
  <dcterms:created xsi:type="dcterms:W3CDTF">2023-03-17T14:22:59Z</dcterms:created>
  <dcterms:modified xsi:type="dcterms:W3CDTF">2025-01-27T19:02:23Z</dcterms:modified>
</cp:coreProperties>
</file>