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1801" r:id="rId4"/>
    <p:sldId id="273" r:id="rId5"/>
    <p:sldId id="261" r:id="rId6"/>
    <p:sldId id="262" r:id="rId7"/>
    <p:sldId id="263" r:id="rId8"/>
    <p:sldId id="274" r:id="rId9"/>
    <p:sldId id="265" r:id="rId10"/>
    <p:sldId id="276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5244" autoAdjust="0"/>
  </p:normalViewPr>
  <p:slideViewPr>
    <p:cSldViewPr snapToGrid="0">
      <p:cViewPr varScale="1">
        <p:scale>
          <a:sx n="154" d="100"/>
          <a:sy n="154" d="100"/>
        </p:scale>
        <p:origin x="19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2025/1/2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2025/1/2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8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逾越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252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讲道</a:t>
            </a:r>
            <a:r>
              <a:rPr dirty="0"/>
              <a:t>：</a:t>
            </a:r>
            <a:r>
              <a:rPr lang="zh-CN" altLang="en-US" dirty="0"/>
              <a:t>宋景昌 牧师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撒上 </a:t>
            </a:r>
            <a:r>
              <a:rPr lang="en-US" altLang="zh-CN" dirty="0"/>
              <a:t>2:18-20</a:t>
            </a:r>
            <a:r>
              <a:rPr lang="zh-CN" altLang="en-US" dirty="0"/>
              <a:t>、</a:t>
            </a:r>
            <a:r>
              <a:rPr lang="en-US" altLang="zh-CN" dirty="0"/>
              <a:t>26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西 </a:t>
            </a:r>
            <a:r>
              <a:rPr lang="en-US" altLang="zh-CN" dirty="0"/>
              <a:t>3:12-17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路 </a:t>
            </a:r>
            <a:r>
              <a:rPr lang="en-US" altLang="zh-CN" dirty="0"/>
              <a:t>2:41-52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F1535-11DD-3F1A-C6DC-731C5140F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179092-BB71-23B8-D04E-CE0720D7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386" y="365127"/>
            <a:ext cx="7482963" cy="775416"/>
          </a:xfrm>
        </p:spPr>
        <p:txBody>
          <a:bodyPr/>
          <a:lstStyle/>
          <a:p>
            <a:r>
              <a:rPr lang="zh-TW" altLang="en-US" dirty="0"/>
              <a:t>身份的逾越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48-52)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13CBC6-7DD7-B5F0-CD66-CC82EF98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48 </a:t>
            </a:r>
            <a:r>
              <a:rPr lang="zh-TW" altLang="en-US" dirty="0"/>
              <a:t>他父母看见就很希奇。他母亲对他说：「我儿，为甚么向我们这样行呢？看哪，你父亲和我伤心来找你！」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49 </a:t>
            </a:r>
            <a:r>
              <a:rPr lang="zh-TW" altLang="en-US" dirty="0"/>
              <a:t>耶稣说：「为甚么找我呢？岂不知我应当以我父的事为念吗？」 </a:t>
            </a:r>
          </a:p>
          <a:p>
            <a:pPr marL="0" indent="0">
              <a:buNone/>
            </a:pPr>
            <a:r>
              <a:rPr lang="en-US" altLang="zh-TW" dirty="0"/>
              <a:t>50 </a:t>
            </a:r>
            <a:r>
              <a:rPr lang="zh-TW" altLang="en-US" dirty="0"/>
              <a:t>他所说的这话，他们不明白。</a:t>
            </a:r>
          </a:p>
          <a:p>
            <a:pPr marL="0" indent="0">
              <a:buNone/>
            </a:pPr>
            <a:r>
              <a:rPr lang="en-US" altLang="zh-TW" dirty="0"/>
              <a:t>51 </a:t>
            </a:r>
            <a:r>
              <a:rPr lang="zh-TW" altLang="en-US" dirty="0"/>
              <a:t>他就同他们下去，回到拿撒勒，并且顺从他们。他母亲把这一切的事都存在心里。 </a:t>
            </a:r>
          </a:p>
          <a:p>
            <a:pPr marL="0" indent="0">
              <a:buNone/>
            </a:pPr>
            <a:r>
              <a:rPr lang="en-US" altLang="zh-TW" dirty="0"/>
              <a:t>52 </a:t>
            </a:r>
            <a:r>
              <a:rPr lang="zh-TW" altLang="en-US" dirty="0"/>
              <a:t>耶稣的智慧和身量，并神和人喜爱他的心，都一齐增长。</a:t>
            </a:r>
          </a:p>
        </p:txBody>
      </p:sp>
    </p:spTree>
    <p:extLst>
      <p:ext uri="{BB962C8B-B14F-4D97-AF65-F5344CB8AC3E}">
        <p14:creationId xmlns:p14="http://schemas.microsoft.com/office/powerpoint/2010/main" val="2156187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6FAA49-FC2E-08A6-8C4F-13E9EA722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554" y="365126"/>
            <a:ext cx="7492795" cy="745919"/>
          </a:xfrm>
        </p:spPr>
        <p:txBody>
          <a:bodyPr/>
          <a:lstStyle/>
          <a:p>
            <a:r>
              <a:rPr lang="zh-TW" altLang="en-US" dirty="0"/>
              <a:t>总结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4274E6-7DDD-7E12-2725-9F0796B50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从路加的记载，耶稣从婴儿「逾越」到孩童；</a:t>
            </a:r>
            <a:endParaRPr lang="en-US" altLang="zh-TW" dirty="0"/>
          </a:p>
          <a:p>
            <a:r>
              <a:rPr lang="zh-TW" altLang="en-US" dirty="0"/>
              <a:t>从与肉身父亲的关系，「逾越」到与上帝天父的关系。</a:t>
            </a:r>
            <a:endParaRPr lang="en-US" altLang="zh-TW" dirty="0"/>
          </a:p>
          <a:p>
            <a:r>
              <a:rPr lang="zh-TW" altLang="en-US" dirty="0"/>
              <a:t>从少不更事的孩子，「逾越」到掌握并成就天父的旨意。</a:t>
            </a:r>
          </a:p>
        </p:txBody>
      </p:sp>
    </p:spTree>
    <p:extLst>
      <p:ext uri="{BB962C8B-B14F-4D97-AF65-F5344CB8AC3E}">
        <p14:creationId xmlns:p14="http://schemas.microsoft.com/office/powerpoint/2010/main" val="50704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6E3742-E51F-4038-9994-3D107298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C6FC7D-AE99-796D-395D-B5414FEF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弟兄姊妹，我们的人生，都会面对不同的阶段，</a:t>
            </a:r>
            <a:endParaRPr lang="en-US" altLang="zh-TW" dirty="0"/>
          </a:p>
          <a:p>
            <a:r>
              <a:rPr lang="zh-TW" altLang="en-US" dirty="0"/>
              <a:t>我们要怎样预备好我们自己，好能够「逾越」进入新的生命阶段？</a:t>
            </a:r>
            <a:endParaRPr lang="en-US" altLang="zh-TW" dirty="0"/>
          </a:p>
          <a:p>
            <a:r>
              <a:rPr lang="zh-TW" altLang="en-US" dirty="0"/>
              <a:t>上帝在我们每一个人都有祂的心意，就是要能够在地上荣耀上帝，成为上帝的见证人。</a:t>
            </a:r>
          </a:p>
        </p:txBody>
      </p:sp>
    </p:spTree>
    <p:extLst>
      <p:ext uri="{BB962C8B-B14F-4D97-AF65-F5344CB8AC3E}">
        <p14:creationId xmlns:p14="http://schemas.microsoft.com/office/powerpoint/2010/main" val="2975304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9B6E8B-E475-118D-B2C7-993D2B99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372F4D-A147-D7A6-4D67-ECF23F1CC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上帝并不会阻碍我们为自己的人生作规划，</a:t>
            </a:r>
            <a:endParaRPr lang="en-US" altLang="zh-TW" dirty="0"/>
          </a:p>
          <a:p>
            <a:r>
              <a:rPr lang="zh-TW" altLang="en-US" dirty="0"/>
              <a:t>可能你会计划继续升学；可能你会计划谈恋爱，结婚，生孩子；</a:t>
            </a:r>
            <a:endParaRPr lang="en-US" altLang="zh-TW" dirty="0"/>
          </a:p>
          <a:p>
            <a:r>
              <a:rPr lang="zh-TW" altLang="en-US" dirty="0"/>
              <a:t>又可能你会寻找一个新的工作岗位，好能一展抱负。</a:t>
            </a:r>
            <a:endParaRPr lang="en-US" altLang="zh-TW" dirty="0"/>
          </a:p>
          <a:p>
            <a:r>
              <a:rPr lang="zh-TW" altLang="en-US" dirty="0"/>
              <a:t>我相信弟兄姊妹都很懂得规划你们的人生阶段，</a:t>
            </a:r>
            <a:endParaRPr lang="en-US" altLang="zh-TW" dirty="0"/>
          </a:p>
          <a:p>
            <a:r>
              <a:rPr lang="zh-TW" altLang="en-US" dirty="0"/>
              <a:t>然而，上帝却要求我们在规划我们的人生阶段和方向时，先要把上帝的心意放在最前端的位置，</a:t>
            </a:r>
            <a:endParaRPr lang="en-US" altLang="zh-TW" dirty="0"/>
          </a:p>
          <a:p>
            <a:r>
              <a:rPr lang="zh-TW" altLang="en-US" dirty="0"/>
              <a:t>让上帝带领我们去「逾越」实现我们的人生规划。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173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1771D5-311C-2AE9-8FD0-C7FACC26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19CBB0-DAE6-167B-5686-F2D495353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今天也是</a:t>
            </a:r>
            <a:r>
              <a:rPr lang="en-US" altLang="zh-TW" dirty="0"/>
              <a:t>2024</a:t>
            </a:r>
            <a:r>
              <a:rPr lang="zh-TW" altLang="en-US" dirty="0"/>
              <a:t>年的最后一个主日。</a:t>
            </a:r>
            <a:endParaRPr lang="en-US" altLang="zh-TW" dirty="0"/>
          </a:p>
          <a:p>
            <a:r>
              <a:rPr lang="zh-TW" altLang="en-US" dirty="0"/>
              <a:t>这也表示我们要「逾越」过去，进入新的一年。</a:t>
            </a:r>
            <a:endParaRPr lang="en-US" altLang="zh-TW" dirty="0"/>
          </a:p>
          <a:p>
            <a:r>
              <a:rPr lang="zh-TW" altLang="en-US" dirty="0"/>
              <a:t>我们要怎样预备迎接新的一年，新的开始？</a:t>
            </a:r>
          </a:p>
          <a:p>
            <a:r>
              <a:rPr lang="zh-TW" altLang="en-US" dirty="0"/>
              <a:t>马太福音六</a:t>
            </a:r>
            <a:r>
              <a:rPr lang="en-US" altLang="zh-TW" dirty="0"/>
              <a:t>33</a:t>
            </a:r>
            <a:r>
              <a:rPr lang="zh-TW" altLang="en-US" dirty="0"/>
              <a:t>：「你们要先求他的国和他的义，这些东西都要加给你们了。 」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374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49364-4DE1-BF13-A534-D2EB0E7CE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890" y="365126"/>
            <a:ext cx="7512459" cy="726255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B4B191-ED96-C5BA-DE46-E8CBD150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「逾越」，有「越过」、「跨越」的意思</a:t>
            </a:r>
            <a:endParaRPr lang="en-US" altLang="zh-TW" dirty="0"/>
          </a:p>
          <a:p>
            <a:r>
              <a:rPr lang="zh-TW" altLang="en-US" dirty="0"/>
              <a:t>对于以色列人来说，是「逾越过去」，「新的开展」。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609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5791AA-3C2C-76D7-9949-B22E3851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7"/>
            <a:ext cx="7502627" cy="765584"/>
          </a:xfrm>
        </p:spPr>
        <p:txBody>
          <a:bodyPr/>
          <a:lstStyle/>
          <a:p>
            <a:r>
              <a:rPr lang="zh-TW" altLang="en-US" dirty="0"/>
              <a:t>生于敬虔的家庭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21-24)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F9E3CC-B761-B187-F85D-4ED9624E8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dirty="0"/>
              <a:t>满了八天，就给孩子行割礼，与他起名叫耶稣；这就是没有成胎以前，天使所起的名。</a:t>
            </a:r>
            <a:endParaRPr lang="en-US" altLang="zh-TW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dirty="0"/>
              <a:t>按摩西律法满了洁净的日子，他们带着孩子上耶路撒冷去，要把他献与主，（ 正如主的律法上所记：「凡头生的男子必称圣归主。」）</a:t>
            </a:r>
            <a:endParaRPr lang="en-US" altLang="zh-TW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dirty="0"/>
              <a:t>又要照主的律法上所说，或用一对斑鸠，或用两只雏鸽献祭。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13725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BFACC-A2BF-62B2-3D39-5E4ADE113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728CC9-0571-17F8-0CA0-ED2D0FF2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6"/>
            <a:ext cx="7502627" cy="745919"/>
          </a:xfrm>
        </p:spPr>
        <p:txBody>
          <a:bodyPr/>
          <a:lstStyle/>
          <a:p>
            <a:r>
              <a:rPr lang="zh-TW" altLang="en-US" dirty="0"/>
              <a:t>生于敬虔的家庭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41-42)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6D9B20-7B33-E5B4-948F-4086A1C2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dirty="0"/>
              <a:t>41</a:t>
            </a:r>
            <a:r>
              <a:rPr lang="zh-TW" altLang="en-US" dirty="0"/>
              <a:t>每年到逾越节，他父母就上耶路撒冷去。 </a:t>
            </a:r>
            <a:endParaRPr lang="en-US" altLang="zh-TW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dirty="0"/>
              <a:t>42</a:t>
            </a:r>
            <a:r>
              <a:rPr lang="zh-TW" altLang="en-US" dirty="0"/>
              <a:t>当他十二岁的时候，他们按着节期的规矩上去。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5542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E55EB6-2DC4-F0E5-80F8-F36EDCBC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6"/>
            <a:ext cx="7502627" cy="745919"/>
          </a:xfrm>
        </p:spPr>
        <p:txBody>
          <a:bodyPr/>
          <a:lstStyle/>
          <a:p>
            <a:r>
              <a:rPr lang="zh-TW" altLang="en-US" dirty="0"/>
              <a:t>生于敬虔的家庭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7BE698-536B-75C4-76E1-0ADD5EE1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约瑟与马利亚这样敬畏上帝的心态与行动，值得我们学习去践行出来。</a:t>
            </a:r>
          </a:p>
          <a:p>
            <a:r>
              <a:rPr lang="zh-TW" altLang="en-US" dirty="0"/>
              <a:t>弟兄姊妹，我们要建立自己成为一个敬畏神的人，才能建立一个敬虔的家庭，才能够帮助儿女践行「敬畏上帝」的行为，也能帮助儿女「逾越」他们将要面对的试探和诱惑。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848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6EFD22-0F70-6C63-490D-3B160586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7"/>
            <a:ext cx="7502627" cy="765968"/>
          </a:xfrm>
        </p:spPr>
        <p:txBody>
          <a:bodyPr/>
          <a:lstStyle/>
          <a:p>
            <a:r>
              <a:rPr lang="zh-TW" altLang="en-US" dirty="0"/>
              <a:t>身份的逾越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42)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33A719-B937-1F1E-9702-A94341BCD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当他十二岁的时候，他们按着节期的规矩上去。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5CA7166-0EE6-8D7A-05E9-191C0CBB0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310" y="2855216"/>
            <a:ext cx="3256490" cy="287169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C0A124C-225B-FE23-7918-FE417C9CB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01" y="2855216"/>
            <a:ext cx="3832624" cy="287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6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302A90-A790-039C-4720-C97EECFE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6"/>
            <a:ext cx="7502627" cy="736087"/>
          </a:xfrm>
        </p:spPr>
        <p:txBody>
          <a:bodyPr/>
          <a:lstStyle/>
          <a:p>
            <a:r>
              <a:rPr lang="zh-TW" altLang="en-US" dirty="0"/>
              <a:t>身份的逾越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43-48</a:t>
            </a:r>
            <a:r>
              <a:rPr lang="zh-TW" altLang="en-US" dirty="0"/>
              <a:t>上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3ACCAF-5179-7349-88B7-B218A5640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43 </a:t>
            </a:r>
            <a:r>
              <a:rPr lang="zh-TW" altLang="en-US" dirty="0"/>
              <a:t>守满了节期，他们回去，孩童耶稣仍旧在耶路撒冷。他的父母并不知道， </a:t>
            </a:r>
          </a:p>
          <a:p>
            <a:pPr marL="0" indent="0">
              <a:buNone/>
            </a:pPr>
            <a:r>
              <a:rPr lang="en-US" altLang="zh-TW" dirty="0"/>
              <a:t>44 </a:t>
            </a:r>
            <a:r>
              <a:rPr lang="zh-TW" altLang="en-US" dirty="0"/>
              <a:t>以为他在同行的人中间，走了一天的路程，就在亲族和熟识的人中找他， </a:t>
            </a:r>
          </a:p>
          <a:p>
            <a:pPr marL="0" indent="0">
              <a:buNone/>
            </a:pPr>
            <a:r>
              <a:rPr lang="en-US" altLang="zh-TW" dirty="0"/>
              <a:t>45 </a:t>
            </a:r>
            <a:r>
              <a:rPr lang="zh-TW" altLang="en-US" dirty="0"/>
              <a:t>既找不着，就回耶路撒冷去找他。 </a:t>
            </a:r>
          </a:p>
          <a:p>
            <a:pPr marL="0" indent="0">
              <a:buNone/>
            </a:pPr>
            <a:r>
              <a:rPr lang="en-US" altLang="zh-TW" dirty="0"/>
              <a:t>46 </a:t>
            </a:r>
            <a:r>
              <a:rPr lang="zh-TW" altLang="en-US" dirty="0"/>
              <a:t>过了三天，就遇见他在殿里，坐在教师中间，一面听，一面问。 </a:t>
            </a:r>
          </a:p>
          <a:p>
            <a:pPr marL="0" indent="0">
              <a:buNone/>
            </a:pPr>
            <a:r>
              <a:rPr lang="en-US" altLang="zh-TW" dirty="0"/>
              <a:t>47 </a:t>
            </a:r>
            <a:r>
              <a:rPr lang="zh-TW" altLang="en-US" dirty="0"/>
              <a:t>凡听见他的，都希奇他的聪明和他的应对。</a:t>
            </a:r>
          </a:p>
          <a:p>
            <a:pPr marL="0" indent="0">
              <a:buNone/>
            </a:pPr>
            <a:r>
              <a:rPr lang="en-US" altLang="zh-TW" dirty="0"/>
              <a:t>48 </a:t>
            </a:r>
            <a:r>
              <a:rPr lang="zh-TW" altLang="en-US" dirty="0"/>
              <a:t>他父母看见就很希奇。他母亲对他说：「我儿，为甚么向我们这样行呢？看哪，你父亲和我伤心来找你！」</a:t>
            </a:r>
          </a:p>
        </p:txBody>
      </p:sp>
    </p:spTree>
    <p:extLst>
      <p:ext uri="{BB962C8B-B14F-4D97-AF65-F5344CB8AC3E}">
        <p14:creationId xmlns:p14="http://schemas.microsoft.com/office/powerpoint/2010/main" val="415080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AF294-20C9-89B1-8DAC-95D00413E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3EC922-B220-EE9D-5826-4127BBF2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554" y="365126"/>
            <a:ext cx="7492795" cy="745919"/>
          </a:xfrm>
        </p:spPr>
        <p:txBody>
          <a:bodyPr/>
          <a:lstStyle/>
          <a:p>
            <a:r>
              <a:rPr lang="zh-TW" altLang="en-US" dirty="0"/>
              <a:t>身份的逾越 </a:t>
            </a:r>
            <a:r>
              <a:rPr lang="en-US" altLang="zh-TW" dirty="0"/>
              <a:t>(</a:t>
            </a:r>
            <a:r>
              <a:rPr lang="zh-TW" altLang="en-US" dirty="0"/>
              <a:t>路二</a:t>
            </a:r>
            <a:r>
              <a:rPr lang="en-US" altLang="zh-TW" dirty="0"/>
              <a:t>48-52)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F6BE7E-BEEF-41B0-3631-4AE7213B8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48 </a:t>
            </a:r>
            <a:r>
              <a:rPr lang="zh-TW" altLang="en-US" dirty="0"/>
              <a:t>他父母看见就很希奇。他母亲对他说：「我儿，为甚么向我们这样行呢？看哪，你父亲和我伤心来找你！」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49 </a:t>
            </a:r>
            <a:r>
              <a:rPr lang="zh-TW" altLang="en-US" dirty="0"/>
              <a:t>耶稣说：「为甚么找我呢？岂不知我应当以我父的事为念吗？」 </a:t>
            </a:r>
          </a:p>
          <a:p>
            <a:pPr marL="0" indent="0">
              <a:buNone/>
            </a:pPr>
            <a:r>
              <a:rPr lang="en-US" altLang="zh-TW" dirty="0"/>
              <a:t>50 </a:t>
            </a:r>
            <a:r>
              <a:rPr lang="zh-TW" altLang="en-US" dirty="0"/>
              <a:t>他所说的这话，他们不明白。</a:t>
            </a:r>
          </a:p>
          <a:p>
            <a:pPr marL="0" indent="0">
              <a:buNone/>
            </a:pPr>
            <a:r>
              <a:rPr lang="en-US" altLang="zh-TW" dirty="0"/>
              <a:t>51 </a:t>
            </a:r>
            <a:r>
              <a:rPr lang="zh-TW" altLang="en-US" dirty="0"/>
              <a:t>他就同他们下去，回到拿撒勒，并且顺从他们。他母亲把这一切的事都存在心里。 </a:t>
            </a:r>
          </a:p>
          <a:p>
            <a:pPr marL="0" indent="0">
              <a:buNone/>
            </a:pPr>
            <a:r>
              <a:rPr lang="en-US" altLang="zh-TW" dirty="0"/>
              <a:t>52 </a:t>
            </a:r>
            <a:r>
              <a:rPr lang="zh-TW" altLang="en-US" dirty="0"/>
              <a:t>耶稣的智慧和身量，并神和人喜爱他的心，都一齐增长。</a:t>
            </a:r>
          </a:p>
        </p:txBody>
      </p:sp>
    </p:spTree>
    <p:extLst>
      <p:ext uri="{BB962C8B-B14F-4D97-AF65-F5344CB8AC3E}">
        <p14:creationId xmlns:p14="http://schemas.microsoft.com/office/powerpoint/2010/main" val="399845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D0C4E6-8377-1DA8-DA82-ED912D7CB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22" y="365126"/>
            <a:ext cx="7502627" cy="726255"/>
          </a:xfrm>
        </p:spPr>
        <p:txBody>
          <a:bodyPr/>
          <a:lstStyle/>
          <a:p>
            <a:r>
              <a:rPr lang="zh-TW" altLang="en-US" dirty="0"/>
              <a:t>岂不知 </a:t>
            </a:r>
            <a:r>
              <a:rPr lang="en-US" altLang="zh-TW" dirty="0"/>
              <a:t>(49</a:t>
            </a:r>
            <a:r>
              <a:rPr lang="zh-TW" altLang="en-US" dirty="0"/>
              <a:t>节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49663B-8685-D09E-65AD-D115669C4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岂不知我应当以我父的事为念吗？</a:t>
            </a:r>
            <a:endParaRPr lang="en-US" altLang="zh-TW" dirty="0"/>
          </a:p>
          <a:p>
            <a:r>
              <a:rPr lang="zh-TW" altLang="en-US" dirty="0"/>
              <a:t>我应当 </a:t>
            </a:r>
            <a:r>
              <a:rPr lang="en-US" altLang="zh-TW" dirty="0"/>
              <a:t>= </a:t>
            </a:r>
            <a:r>
              <a:rPr lang="zh-TW" altLang="en-US" dirty="0"/>
              <a:t>必须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4:43</a:t>
            </a:r>
            <a:r>
              <a:rPr lang="zh-TW" altLang="en-US" dirty="0"/>
              <a:t>我也「必须」在别的城传上帝国的福音，因我奉差原是为此。</a:t>
            </a:r>
          </a:p>
          <a:p>
            <a:r>
              <a:rPr lang="en-US" altLang="zh-TW" dirty="0"/>
              <a:t>9:22</a:t>
            </a:r>
            <a:r>
              <a:rPr lang="zh-TW" altLang="en-US" dirty="0"/>
              <a:t>人子「必须」受许多的苦，被长老、祭司长和文士弃绝，并且被杀，第三天复活。</a:t>
            </a:r>
          </a:p>
          <a:p>
            <a:r>
              <a:rPr lang="en-US" altLang="zh-TW" dirty="0"/>
              <a:t>13:33</a:t>
            </a:r>
            <a:r>
              <a:rPr lang="zh-TW" altLang="en-US" dirty="0"/>
              <a:t>今天明天后天我「必须」向前走，因为先知是不可能在耶路撒冷之外被害的。</a:t>
            </a:r>
          </a:p>
          <a:p>
            <a:r>
              <a:rPr lang="en-US" altLang="zh-TW" dirty="0"/>
              <a:t>17:25</a:t>
            </a:r>
            <a:r>
              <a:rPr lang="zh-TW" altLang="en-US" dirty="0"/>
              <a:t>可是他「必须」先受许多苦，又被这世代所弃绝。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291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1473</Words>
  <Application>Microsoft Office PowerPoint</Application>
  <PresentationFormat>Bildschirmpräsentation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等线</vt:lpstr>
      <vt:lpstr>Arial</vt:lpstr>
      <vt:lpstr>Office 主题​​</vt:lpstr>
      <vt:lpstr>PowerPoint-Präsentation</vt:lpstr>
      <vt:lpstr>引言</vt:lpstr>
      <vt:lpstr>生于敬虔的家庭 (路二21-24)</vt:lpstr>
      <vt:lpstr>生于敬虔的家庭 (路二41-42)</vt:lpstr>
      <vt:lpstr>生于敬虔的家庭</vt:lpstr>
      <vt:lpstr>身份的逾越 (路二42)</vt:lpstr>
      <vt:lpstr>身份的逾越 (路二43-48上)</vt:lpstr>
      <vt:lpstr>身份的逾越 (路二48-52)</vt:lpstr>
      <vt:lpstr>岂不知 (49节)</vt:lpstr>
      <vt:lpstr>身份的逾越 (路二48-52)</vt:lpstr>
      <vt:lpstr>总结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370</cp:revision>
  <dcterms:created xsi:type="dcterms:W3CDTF">2023-03-17T14:22:59Z</dcterms:created>
  <dcterms:modified xsi:type="dcterms:W3CDTF">2025-01-02T00:08:16Z</dcterms:modified>
</cp:coreProperties>
</file>