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16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5374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2024/12/12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2024/12/12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预备主的道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启应经文：瑪3:1-4；腓1:3-11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读经：路3:1-6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悔改与炼净</a:t>
            </a:r>
          </a:p>
        </p:txBody>
      </p:sp>
      <p:sp>
        <p:nvSpPr>
          <p:cNvPr id="154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人的习惯性很强，不愿接受改变，神便借着各样的试炼，使人的生命净化，如同炼金银和洗衣服一样。</a:t>
            </a:r>
          </a:p>
        </p:txBody>
      </p:sp>
      <p:pic>
        <p:nvPicPr>
          <p:cNvPr id="155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188" y="3188554"/>
            <a:ext cx="6475624" cy="3647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悔改与炼净</a:t>
            </a:r>
          </a:p>
        </p:txBody>
      </p:sp>
      <p:sp>
        <p:nvSpPr>
          <p:cNvPr id="161" name="Inhaltsplatzhalter 2"/>
          <p:cNvSpPr txBox="1"/>
          <p:nvPr/>
        </p:nvSpPr>
        <p:spPr>
          <a:xfrm>
            <a:off x="379101" y="1415846"/>
            <a:ext cx="8385798" cy="439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每个人都要独自面对神的事情，无法代劳。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第一，面对别人在苦难中的时候，不可轻易抛出一句「神正在用苦难敖炼你！」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第二，从人文主义的角度，更加会感到神很残忍，人不是死物，不能接受。因此，这种被试炼的经历，只能从个人的反省中，从神的回答中，醒悟过来⋯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悔改与炼净</a:t>
            </a:r>
          </a:p>
        </p:txBody>
      </p:sp>
      <p:sp>
        <p:nvSpPr>
          <p:cNvPr id="167" name="Inhaltsplatzhalter 2"/>
          <p:cNvSpPr txBox="1"/>
          <p:nvPr/>
        </p:nvSpPr>
        <p:spPr>
          <a:xfrm>
            <a:off x="379101" y="1415846"/>
            <a:ext cx="3872536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我们从许多圣经人物，甚至是整个以色列民族，历代基督徒，都看到经过不用程度的炼净过程，都是苦尽甘来的故事。</a:t>
            </a:r>
          </a:p>
        </p:txBody>
      </p:sp>
      <p:pic>
        <p:nvPicPr>
          <p:cNvPr id="168" name="IMG_0176.jpeg" descr="IMG_017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475" y="1131736"/>
            <a:ext cx="4623804" cy="5687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悔改与炼净</a:t>
            </a:r>
          </a:p>
        </p:txBody>
      </p:sp>
      <p:sp>
        <p:nvSpPr>
          <p:cNvPr id="174" name="Inhaltsplatzhalter 2"/>
          <p:cNvSpPr txBox="1"/>
          <p:nvPr/>
        </p:nvSpPr>
        <p:spPr>
          <a:xfrm>
            <a:off x="739025" y="2150970"/>
            <a:ext cx="3984367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有价值的</a:t>
            </a:r>
            <a:r>
              <a:t>才会被炼净，而不是被抛弃掉。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我们是</a:t>
            </a:r>
            <a:r>
              <a:rPr>
                <a:solidFill>
                  <a:srgbClr val="FF4015"/>
                </a:solidFill>
              </a:rPr>
              <a:t>神的儿女</a:t>
            </a:r>
            <a:r>
              <a:t>才会蒙神的管教和责打。</a:t>
            </a:r>
          </a:p>
        </p:txBody>
      </p:sp>
      <p:pic>
        <p:nvPicPr>
          <p:cNvPr id="175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614" y="1243240"/>
            <a:ext cx="3087169" cy="548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悔改与炼净</a:t>
            </a:r>
          </a:p>
        </p:txBody>
      </p:sp>
      <p:sp>
        <p:nvSpPr>
          <p:cNvPr id="181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被动地</a:t>
            </a:r>
            <a:r>
              <a:t>经历神的试炼、炼净以外，我们也可以</a:t>
            </a:r>
            <a:r>
              <a:rPr>
                <a:solidFill>
                  <a:srgbClr val="FF4015"/>
                </a:solidFill>
              </a:rPr>
              <a:t>主动地</a:t>
            </a:r>
            <a:r>
              <a:t>在生命中寻求悔改的机会，预备自己，见神的面。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187" name="Inhaltsplatzhalter 2"/>
          <p:cNvSpPr txBox="1"/>
          <p:nvPr/>
        </p:nvSpPr>
        <p:spPr>
          <a:xfrm>
            <a:off x="379101" y="1415846"/>
            <a:ext cx="8385798" cy="513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路3:7-13节：</a:t>
            </a:r>
          </a:p>
          <a:p>
            <a:pPr defTabSz="355600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sz="2900"/>
              <a:t>7约翰对那出来要受他洗的众人说：「毒蛇的种类！谁指示你们逃避将来的忿怒呢？8你们要结出果子来，与悔改的心相称。不要自己心里说：『有亚伯拉罕为我们的祖宗。』我告诉你们，神能从这些石头中，给亚伯拉罕兴起子孙来。9现在斧子已经放在树根上，凡不结好果子的树就砍下来，丢在火里。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193" name="Inhaltsplatzhalter 2"/>
          <p:cNvSpPr txBox="1"/>
          <p:nvPr/>
        </p:nvSpPr>
        <p:spPr>
          <a:xfrm>
            <a:off x="379101" y="1415846"/>
            <a:ext cx="8385798" cy="5151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路3:7-13节：</a:t>
            </a:r>
          </a:p>
          <a:p>
            <a:pPr defTabSz="355600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sz="2900"/>
              <a:t>10众人问他说：「这样，我们当做什么呢？」11约翰回答说：「有两件衣裳的，就分给那没有的；有食物的，也当这样行。」12又有税吏来要受洗，问他说：「夫子，我们当做什么呢？」13约翰说：「除了例定的数目，不要多取。」14又有兵丁问他说：「我们当做什么呢？」约翰说：「不要以强暴待人，也不要讹诈人，自己有钱粮就当知足。」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199" name="Inhaltsplatzhalter 2"/>
          <p:cNvSpPr txBox="1"/>
          <p:nvPr/>
        </p:nvSpPr>
        <p:spPr>
          <a:xfrm>
            <a:off x="379101" y="1415846"/>
            <a:ext cx="8385798" cy="4303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现在用悔改祷告的方式，去默想施洗约翰的这些教导。</a:t>
            </a:r>
          </a:p>
          <a:p>
            <a:pPr lvl="1" defTabSz="355600">
              <a:lnSpc>
                <a:spcPct val="125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lvl="1" defTabSz="355600">
              <a:lnSpc>
                <a:spcPct val="125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第一、你们要结出果子来与悔改的心相称</a:t>
            </a:r>
          </a:p>
          <a:p>
            <a:pPr lvl="1" defTabSz="355600">
              <a:lnSpc>
                <a:spcPct val="125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第二、活出简朴及分享的生活</a:t>
            </a:r>
          </a:p>
          <a:p>
            <a:pPr lvl="1" defTabSz="355600">
              <a:lnSpc>
                <a:spcPct val="125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第三、作俗世圣徒，满足于现在有生活</a:t>
            </a:r>
          </a:p>
          <a:p>
            <a:pPr lvl="1" defTabSz="355600">
              <a:lnSpc>
                <a:spcPct val="125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第四、以祷告来工作和生活，让圣灵带领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205" name="Inhaltsplatzhalter 2"/>
          <p:cNvSpPr txBox="1"/>
          <p:nvPr/>
        </p:nvSpPr>
        <p:spPr>
          <a:xfrm>
            <a:off x="379101" y="1415846"/>
            <a:ext cx="8385798" cy="2945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016E8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第一、你们要结出果子来与悔改的心相称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施洗约翰对犹太人说：「你们要结出果子来，与悔改的心相称。不要自己心里说：『有亚伯拉罕为我们的祖宗。』」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211" name="Inhaltsplatzhalter 2"/>
          <p:cNvSpPr txBox="1"/>
          <p:nvPr/>
        </p:nvSpPr>
        <p:spPr>
          <a:xfrm>
            <a:off x="379101" y="1415846"/>
            <a:ext cx="8385798" cy="3516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016E8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第一、你们要结出果子来与悔改的心相称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生命中有那些不讨神喜悦的事情，需要悔改呢？会不会是一段不正常的关系？不良的嗜好？不健康的生活习惯？我们为这些事情祷告。</a:t>
            </a:r>
            <a:r>
              <a:rPr>
                <a:solidFill>
                  <a:srgbClr val="FF4015"/>
                </a:solidFill>
              </a:rPr>
              <a:t>（让大家安静作悔改的祷告）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亲爱的弟兄姊妹，愿你平安！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217" name="Inhaltsplatzhalter 2"/>
          <p:cNvSpPr txBox="1"/>
          <p:nvPr/>
        </p:nvSpPr>
        <p:spPr>
          <a:xfrm>
            <a:off x="379101" y="1415846"/>
            <a:ext cx="8385798" cy="408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016E8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第一、你们要结出果子来与悔改的心相称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建议</a:t>
            </a:r>
            <a:r>
              <a:t>大家作出改变？要不要删除一些人的通讯方式？删除一些手机应用程式？定立一个新的时间表？建立一些新的习惯？可能是要做运动，学德语，减少手机成瘾的情况，订立每周手机使用时间。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223" name="Inhaltsplatzhalter 2"/>
          <p:cNvSpPr txBox="1"/>
          <p:nvPr/>
        </p:nvSpPr>
        <p:spPr>
          <a:xfrm>
            <a:off x="379101" y="1415846"/>
            <a:ext cx="8385798" cy="4812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016E8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第二、活出简朴及分享的生活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施洗约翰对众人说：「有两件衣裳的，就分给那没有的；有食物的，也当这样行。」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我们在购物消费上，在奉献上，有没有需要悔改的地方？</a:t>
            </a:r>
            <a:r>
              <a:rPr>
                <a:solidFill>
                  <a:srgbClr val="FF4015"/>
                </a:solidFill>
              </a:rPr>
              <a:t>（让大家安静作悔改的祷告）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229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016E8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第二、活出简朴及分享的生活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建议</a:t>
            </a:r>
            <a:r>
              <a:t>大家回家，将不穿的衣物捐了（在产能过盛的世界，没有人要旧衣服了！非洲加纳有三千万人口，每月收到一千五百万件衣服，都被当垃圾丢掉，污染海洋），或 真的送给别人手里；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将没用的东西放在二手网上卖掉，減少消费、将这些钱奉献到教会或穷人手里。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235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016E8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第三、作俗世圣徒，满足于现在有生活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施洗约翰对税吏说：「除了例定的数目，不要多取。」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检视职场环境，许多人人都在做的事情，基督徒不跟别人一样做，会很蚀底，很笨。我愿意成为别人眼中很笨的人，作一个俗世圣徒吗？</a:t>
            </a:r>
            <a:r>
              <a:rPr>
                <a:solidFill>
                  <a:srgbClr val="FF4015"/>
                </a:solidFill>
              </a:rPr>
              <a:t>（让大家安静作悔改的祷告）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241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016E8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第三、作俗世圣徒，满足于现在有生活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建议</a:t>
            </a:r>
            <a:r>
              <a:t>大家建立谢饭祷告的习惯，让同事都知道你是基督徒，不是为了要传福音，而是请同事们一起监察自己的行为，是否合乎大众对基督徒的期望；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每天工作结束时，为到一天所做的感恩，为到得罪神的地的认罪悔改，寻求挽回的方法，比如向人道欺，赔偿别人的损失。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247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016E8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第四、以祷告来工作和生活，让圣灵带领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施洗约翰对兵丁说：「不要以强暴待人，也不要讹诈人，自己有钱粮就当知足。」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这是没有活出神的召命的生命，失去了初心，失去了灵魂。无论是什么职业，又或是作家庭主妇，这不单是一份工作，一份责任，这是你的撰择，不是无可奈何的选择⋯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253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016E8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第四、以祷告来工作和生活，让圣灵带领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我们要寻回年青时的热诚，为什么我们选择这职业？为什么我愿意在家庭上担起照顾家人的责任？我有什么抱负？我的感动在那里？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我们更应该以祷告来工作和生活，让圣灵带领自己面对当前的挑战。</a:t>
            </a:r>
            <a:r>
              <a:rPr>
                <a:solidFill>
                  <a:srgbClr val="FF4015"/>
                </a:solidFill>
              </a:rPr>
              <a:t>（让大家安静作悔改的祷告）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察看罪孽</a:t>
            </a:r>
          </a:p>
        </p:txBody>
      </p:sp>
      <p:sp>
        <p:nvSpPr>
          <p:cNvPr id="259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016E8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第四、以祷告来工作和生活，让圣灵带领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建议</a:t>
            </a:r>
            <a:r>
              <a:t>大家在你经常活动的地方放一本圣经或教会的挂历，或者在办公桌前、冰箱前、茶几上。一方面可以多读经，也是一个提醒，邀请神带领你的工作、你的生活。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65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当我们谈到要预备见主的时候，我们又是否预备好呢？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除了被动地经历神的试炼、炼净以外，我们也可以主动地在生命中寻求悔改的机会，预备自己，见神的面。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71" name="Inhaltsplatzhalter 2"/>
          <p:cNvSpPr txBox="1"/>
          <p:nvPr/>
        </p:nvSpPr>
        <p:spPr>
          <a:xfrm>
            <a:off x="379101" y="1415846"/>
            <a:ext cx="8385798" cy="4403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给大家5分钟的时间用手机，记下刚才悔改的地方！</a:t>
            </a:r>
          </a:p>
          <a:p>
            <a:pPr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 lvl="1" defTabSz="355600">
              <a:lnSpc>
                <a:spcPct val="125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第一、你们要结出果子来与悔改的心相称</a:t>
            </a:r>
          </a:p>
          <a:p>
            <a:pPr lvl="1" defTabSz="355600">
              <a:lnSpc>
                <a:spcPct val="125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第二、活出简朴及分享的生活</a:t>
            </a:r>
          </a:p>
          <a:p>
            <a:pPr lvl="1" defTabSz="355600">
              <a:lnSpc>
                <a:spcPct val="125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第三、作俗世圣徒，满足于现在有生活</a:t>
            </a:r>
          </a:p>
          <a:p>
            <a:pPr lvl="1" defTabSz="355600">
              <a:lnSpc>
                <a:spcPct val="125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第四、以祷告来工作和生活，让圣灵带领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12月25日是圣诞节，教会为这日子倒数四个星期，今天是倒数的第二星期，称为将临期第二主日，我们为到圣诞节作预备。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今天的讲题是「预备主的道」。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有一个很重要的来宾要到你家中，你会有什么预备？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21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当我们谈到要预备见主的时候，我们又是否预备好呢？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悔改与炼净</a:t>
            </a:r>
          </a:p>
        </p:txBody>
      </p:sp>
      <p:sp>
        <p:nvSpPr>
          <p:cNvPr id="127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将临期都会提到施洗约翰，预备主的道，他在旷野为人施行悔改的洗礼。</a:t>
            </a:r>
          </a:p>
        </p:txBody>
      </p:sp>
      <p:pic>
        <p:nvPicPr>
          <p:cNvPr id="128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112" y="2638038"/>
            <a:ext cx="4083776" cy="4083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悔改与炼净</a:t>
            </a:r>
          </a:p>
        </p:txBody>
      </p:sp>
      <p:sp>
        <p:nvSpPr>
          <p:cNvPr id="134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以悔改的洗礼，预备迎见救主，有种除旧迎新的意味。</a:t>
            </a:r>
          </a:p>
        </p:txBody>
      </p:sp>
      <p:pic>
        <p:nvPicPr>
          <p:cNvPr id="135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595446"/>
            <a:ext cx="9144001" cy="4353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悔改与炼净</a:t>
            </a:r>
          </a:p>
        </p:txBody>
      </p:sp>
      <p:sp>
        <p:nvSpPr>
          <p:cNvPr id="141" name="Inhaltsplatzhalter 2"/>
          <p:cNvSpPr txBox="1"/>
          <p:nvPr/>
        </p:nvSpPr>
        <p:spPr>
          <a:xfrm>
            <a:off x="379101" y="1415846"/>
            <a:ext cx="8385798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玛拉基书3:1-4，一连用了三个比喻：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第一，「炼金之人的火」，使金子纯净。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第二，「漂布之人的碱」，用强烈的碱当成漂白水加在衣服中，除掉污垢。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第三，「炼净银子的」，也是使银子纯净。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悔改与炼净</a:t>
            </a:r>
          </a:p>
        </p:txBody>
      </p:sp>
      <p:sp>
        <p:nvSpPr>
          <p:cNvPr id="147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悔改不单是一种宗教礼仪（电影教父一边为成為教父，一边复仇杀人），而是一种生命彻底的改变。</a:t>
            </a:r>
          </a:p>
        </p:txBody>
      </p:sp>
      <p:pic>
        <p:nvPicPr>
          <p:cNvPr id="148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964" y="3187076"/>
            <a:ext cx="6396072" cy="3597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645</Words>
  <Application>Microsoft Office PowerPoint</Application>
  <PresentationFormat>Bildschirmpräsentation (4:3)</PresentationFormat>
  <Paragraphs>156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2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364</cp:revision>
  <dcterms:created xsi:type="dcterms:W3CDTF">2023-03-17T14:22:59Z</dcterms:created>
  <dcterms:modified xsi:type="dcterms:W3CDTF">2024-12-12T05:08:59Z</dcterms:modified>
</cp:coreProperties>
</file>