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163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74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2024/12/3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得赎的日子近了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经文：耶33:14-16；帖前3:9-13；路21:25-36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51" name="Inhaltsplatzhalter 2"/>
          <p:cNvSpPr txBox="1"/>
          <p:nvPr/>
        </p:nvSpPr>
        <p:spPr>
          <a:xfrm>
            <a:off x="379101" y="128938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从这历史事件中，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以色列人认识到神是信实的，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他会为到人离弃神而作出审判，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但审判的目的，不是让人永远沉沦，而是让人更认识神的公义，神的拯救，让人归回，跟从神。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pic>
        <p:nvPicPr>
          <p:cNvPr id="15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64" y="1549264"/>
            <a:ext cx="8052272" cy="4942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63" name="Inhaltsplatzhalter 2"/>
          <p:cNvSpPr txBox="1"/>
          <p:nvPr/>
        </p:nvSpPr>
        <p:spPr>
          <a:xfrm>
            <a:off x="379101" y="1289386"/>
            <a:ext cx="8385798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自己生命的经历里⋯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在犯罪得罪神时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经历被神管教的时候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离弃神的时候活在黑暗里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不但与神的关系疏离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与人的关系也产生了各样的问题。</a:t>
            </a:r>
          </a:p>
        </p:txBody>
      </p:sp>
      <p:pic>
        <p:nvPicPr>
          <p:cNvPr id="16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173" y="1233506"/>
            <a:ext cx="2857501" cy="373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70" name="Inhaltsplatzhalter 2"/>
          <p:cNvSpPr txBox="1"/>
          <p:nvPr/>
        </p:nvSpPr>
        <p:spPr>
          <a:xfrm>
            <a:off x="379101" y="1289386"/>
            <a:ext cx="8385798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自己生命的经历里⋯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愿意回到神的面前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谦卑认罪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得到耶稣的赦免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不再犯罪时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神是信实的，使我们活在光明中。</a:t>
            </a:r>
          </a:p>
        </p:txBody>
      </p:sp>
      <p:pic>
        <p:nvPicPr>
          <p:cNvPr id="171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173" y="1233506"/>
            <a:ext cx="2857501" cy="373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77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一个基于过去，从而对将来有盼望确据。</a:t>
            </a:r>
          </a:p>
        </p:txBody>
      </p:sp>
      <p:pic>
        <p:nvPicPr>
          <p:cNvPr id="178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16" y="1894277"/>
            <a:ext cx="4930368" cy="4954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184" name="Inhaltsplatzhalter 2"/>
          <p:cNvSpPr txBox="1"/>
          <p:nvPr/>
        </p:nvSpPr>
        <p:spPr>
          <a:xfrm>
            <a:off x="379101" y="128938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路加福音21章，耶稣说，得赎的日子近了！神的国近了！对当时的人来说，他们会怎样理解？耶稣要表达的是什么意思？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190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得赎的日子近了！神的国近了！</a:t>
            </a:r>
          </a:p>
        </p:txBody>
      </p:sp>
      <p:pic>
        <p:nvPicPr>
          <p:cNvPr id="191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934993"/>
            <a:ext cx="8331201" cy="520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197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奴隶制度，换了个形式，继续存在。</a:t>
            </a:r>
          </a:p>
        </p:txBody>
      </p:sp>
      <p:pic>
        <p:nvPicPr>
          <p:cNvPr id="198" name="影像" descr="影像"/>
          <p:cNvPicPr>
            <a:picLocks noChangeAspect="1"/>
          </p:cNvPicPr>
          <p:nvPr/>
        </p:nvPicPr>
        <p:blipFill>
          <a:blip r:embed="rId4"/>
          <a:srcRect t="12514" b="12514"/>
          <a:stretch>
            <a:fillRect/>
          </a:stretch>
        </p:blipFill>
        <p:spPr>
          <a:xfrm>
            <a:off x="478234" y="2000303"/>
            <a:ext cx="8187529" cy="4603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04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奴隶制度，换了个形式，继续存在。</a:t>
            </a:r>
          </a:p>
        </p:txBody>
      </p:sp>
      <p:pic>
        <p:nvPicPr>
          <p:cNvPr id="205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73" y="2378836"/>
            <a:ext cx="5642257" cy="4331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11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奴隶制度，换了个形式，继续存在。</a:t>
            </a:r>
          </a:p>
        </p:txBody>
      </p:sp>
      <p:pic>
        <p:nvPicPr>
          <p:cNvPr id="212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7" y="2267890"/>
            <a:ext cx="5151631" cy="4121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234" y="2267890"/>
            <a:ext cx="3171474" cy="4121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19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奴隶制度，换了个形式，继续存在。</a:t>
            </a:r>
          </a:p>
        </p:txBody>
      </p:sp>
      <p:pic>
        <p:nvPicPr>
          <p:cNvPr id="22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9" y="2267890"/>
            <a:ext cx="8178801" cy="374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26" name="Inhaltsplatzhalter 2"/>
          <p:cNvSpPr txBox="1"/>
          <p:nvPr/>
        </p:nvSpPr>
        <p:spPr>
          <a:xfrm>
            <a:off x="379101" y="128938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大论述的方式有许多种。在经济上，能得到财务自由了！就真正自由了。</a:t>
            </a:r>
          </a:p>
        </p:txBody>
      </p:sp>
      <p:pic>
        <p:nvPicPr>
          <p:cNvPr id="22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90" y="2483766"/>
            <a:ext cx="6772020" cy="4438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33" name="Inhaltsplatzhalter 2"/>
          <p:cNvSpPr txBox="1"/>
          <p:nvPr/>
        </p:nvSpPr>
        <p:spPr>
          <a:xfrm>
            <a:off x="379101" y="128938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大论述的方式有许多种。在经济上，能得到财务自由了！就真正自由了。</a:t>
            </a:r>
          </a:p>
        </p:txBody>
      </p:sp>
      <p:pic>
        <p:nvPicPr>
          <p:cNvPr id="234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23" y="2529215"/>
            <a:ext cx="7989019" cy="4515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40" name="Inhaltsplatzhalter 2"/>
          <p:cNvSpPr txBox="1"/>
          <p:nvPr/>
        </p:nvSpPr>
        <p:spPr>
          <a:xfrm>
            <a:off x="379101" y="128938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另一种大论述的方式是对政治诉求。依靠政府的福利，国家的退休金制度保障。</a:t>
            </a:r>
          </a:p>
        </p:txBody>
      </p:sp>
      <p:pic>
        <p:nvPicPr>
          <p:cNvPr id="241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945" y="2543283"/>
            <a:ext cx="5488110" cy="4230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47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只想过得到一个平凡人的生活⋯⋯</a:t>
            </a:r>
          </a:p>
        </p:txBody>
      </p:sp>
      <p:pic>
        <p:nvPicPr>
          <p:cNvPr id="248" name="IMG_0174.jpeg" descr="IMG_017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70" y="1925207"/>
            <a:ext cx="8597260" cy="4833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54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这个世界的大论述愈来愈不靠谱⋯</a:t>
            </a:r>
          </a:p>
        </p:txBody>
      </p:sp>
      <p:pic>
        <p:nvPicPr>
          <p:cNvPr id="25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25" y="1869056"/>
            <a:ext cx="7750750" cy="4987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我是奴隶吗？</a:t>
            </a:r>
          </a:p>
        </p:txBody>
      </p:sp>
      <p:sp>
        <p:nvSpPr>
          <p:cNvPr id="261" name="Inhaltsplatzhalter 2"/>
          <p:cNvSpPr txBox="1"/>
          <p:nvPr/>
        </p:nvSpPr>
        <p:spPr>
          <a:xfrm>
            <a:off x="379101" y="128938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这个世界的大论述愈来愈不靠谱⋯</a:t>
            </a:r>
          </a:p>
        </p:txBody>
      </p:sp>
      <p:pic>
        <p:nvPicPr>
          <p:cNvPr id="262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648" y="2053102"/>
            <a:ext cx="4663907" cy="4644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从世界中得赎</a:t>
            </a:r>
          </a:p>
        </p:txBody>
      </p:sp>
      <p:sp>
        <p:nvSpPr>
          <p:cNvPr id="268" name="Inhaltsplatzhalter 2"/>
          <p:cNvSpPr txBox="1"/>
          <p:nvPr/>
        </p:nvSpPr>
        <p:spPr>
          <a:xfrm>
            <a:off x="379101" y="128938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怎样才是真正的自由？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我们怎样才能获得真正的自由？</a:t>
            </a:r>
          </a:p>
        </p:txBody>
      </p:sp>
      <p:pic>
        <p:nvPicPr>
          <p:cNvPr id="26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827641"/>
            <a:ext cx="6350001" cy="377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从世界中得赎</a:t>
            </a:r>
          </a:p>
        </p:txBody>
      </p:sp>
      <p:sp>
        <p:nvSpPr>
          <p:cNvPr id="275" name="Inhaltsplatzhalter 2"/>
          <p:cNvSpPr txBox="1"/>
          <p:nvPr/>
        </p:nvSpPr>
        <p:spPr>
          <a:xfrm>
            <a:off x="379101" y="128938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耶稣说「得赎的日子近了！」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「神的国近了」那是真正的自由！</a:t>
            </a:r>
          </a:p>
        </p:txBody>
      </p:sp>
      <p:pic>
        <p:nvPicPr>
          <p:cNvPr id="276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2827641"/>
            <a:ext cx="6350000" cy="377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从世界中得赎</a:t>
            </a:r>
          </a:p>
        </p:txBody>
      </p:sp>
      <p:sp>
        <p:nvSpPr>
          <p:cNvPr id="282" name="Inhaltsplatzhalter 2"/>
          <p:cNvSpPr txBox="1"/>
          <p:nvPr/>
        </p:nvSpPr>
        <p:spPr>
          <a:xfrm>
            <a:off x="379101" y="1289386"/>
            <a:ext cx="8385798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真正的自由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反映在基督徒对天父的相信而不忧虑；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在耶稣基督舍己的爱里没有惧怕；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在圣灵的临在中得享与神同行的平安。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得赎的日子，神的国近了，真正的自由，就是有神的日子。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pic>
        <p:nvPicPr>
          <p:cNvPr id="109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04" y="1229830"/>
            <a:ext cx="5578992" cy="5578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88" name="Inhaltsplatzhalter 2"/>
          <p:cNvSpPr txBox="1"/>
          <p:nvPr/>
        </p:nvSpPr>
        <p:spPr>
          <a:xfrm>
            <a:off x="379101" y="1289386"/>
            <a:ext cx="8731218" cy="379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再读路加福音21:31</a:t>
            </a:r>
          </a:p>
          <a:p>
            <a:pPr defTabSz="3556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200"/>
              <a:t>21:31 这样，你们看见这些事渐渐地成就，也该晓得　神的国近了。</a:t>
            </a:r>
          </a:p>
          <a:p>
            <a:pPr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21:32 我实在告诉你们，这世代还没有过去，这些事都要成就。</a:t>
            </a:r>
          </a:p>
          <a:p>
            <a:pPr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21:33 天地要废去，我的话却不能废去。</a:t>
            </a:r>
          </a:p>
          <a:p>
            <a:pPr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21:34 你们要谨慎，恐怕因贪食、醉酒，并今生的思虑累住你们</a:t>
            </a:r>
          </a:p>
          <a:p>
            <a:pPr lvl="2"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的心，那日子就如同网罗忽然临到你们；</a:t>
            </a:r>
          </a:p>
          <a:p>
            <a:pPr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21:35 因为那日子要这样临到全地上一切居住的人。</a:t>
            </a:r>
          </a:p>
          <a:p>
            <a:pPr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21:36 你们要时时警醒，常常祈求，使你们能逃避这一切要来的事，</a:t>
            </a:r>
          </a:p>
          <a:p>
            <a:pPr lvl="1" defTabSz="35560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得以站立在人子面前。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pic>
        <p:nvPicPr>
          <p:cNvPr id="11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pic>
        <p:nvPicPr>
          <p:cNvPr id="121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81" y="1114283"/>
            <a:ext cx="5716238" cy="5744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289386"/>
            <a:ext cx="8385798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谈到一个将来的日子：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耶利米书：以色列人被据归回的日子；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耶稣说：得赎的日子和神的国近了；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保罗：信徒等候耶稣基督再来的日子。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pic>
        <p:nvPicPr>
          <p:cNvPr id="133" name="影像" descr="影像"/>
          <p:cNvPicPr>
            <a:picLocks noChangeAspect="1"/>
          </p:cNvPicPr>
          <p:nvPr/>
        </p:nvPicPr>
        <p:blipFill>
          <a:blip r:embed="rId4"/>
          <a:srcRect b="11599"/>
          <a:stretch>
            <a:fillRect/>
          </a:stretch>
        </p:blipFill>
        <p:spPr>
          <a:xfrm>
            <a:off x="46235" y="1016540"/>
            <a:ext cx="9051687" cy="6062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39" name="Inhaltsplatzhalter 2"/>
          <p:cNvSpPr txBox="1"/>
          <p:nvPr/>
        </p:nvSpPr>
        <p:spPr>
          <a:xfrm>
            <a:off x="379101" y="128938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圣经中，叫人以将来的角度，思考今天的问题，不是基督教的幻想，而是基于过去的历史，神信实的应许，从而相信这应许不会落空。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今在、昔在、以后永在的神</a:t>
            </a:r>
          </a:p>
        </p:txBody>
      </p:sp>
      <p:sp>
        <p:nvSpPr>
          <p:cNvPr id="145" name="Inhaltsplatzhalter 2"/>
          <p:cNvSpPr txBox="1"/>
          <p:nvPr/>
        </p:nvSpPr>
        <p:spPr>
          <a:xfrm>
            <a:off x="379101" y="1289386"/>
            <a:ext cx="8385798" cy="470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犹大的亡国出于神对他们离弃神的惩罚。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神借着耶利米「应许」说，在七十年后神会将他们的释放，这是神的「恩言」。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神「必使大卫公义的苗裔长起来，他必在地上施行公平和公义。」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必使他们得救⋯「安然居住」。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耶利米先知呼吁要等候这日子的来临。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Bildschirmpräsentation (4:3)</PresentationFormat>
  <Paragraphs>152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289</cp:revision>
  <dcterms:created xsi:type="dcterms:W3CDTF">2023-03-17T14:22:59Z</dcterms:created>
  <dcterms:modified xsi:type="dcterms:W3CDTF">2024-12-03T18:31:53Z</dcterms:modified>
</cp:coreProperties>
</file>