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1"/>
  </p:notesMasterIdLst>
  <p:sldIdLst>
    <p:sldId id="256" r:id="rId2"/>
    <p:sldId id="257" r:id="rId3"/>
    <p:sldId id="21671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14" autoAdjust="0"/>
    <p:restoredTop sz="85357" autoAdjust="0"/>
  </p:normalViewPr>
  <p:slideViewPr>
    <p:cSldViewPr snapToGrid="0">
      <p:cViewPr varScale="1">
        <p:scale>
          <a:sx n="138" d="100"/>
          <a:sy n="138" d="100"/>
        </p:scale>
        <p:origin x="238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8EBC27-3C92-DF40-81E2-50E2258292AA}" type="datetimeFigureOut">
              <a:rPr lang="zh-CN" altLang="en-US"/>
              <a:t>2024/11/11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72B3B1-C204-5A46-AA13-7B4CAFF35EC8}" type="slidenum">
              <a:rPr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1660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9" name="Shape 9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9" name="Shape 15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5" name="Shape 16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1" name="Shape 17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7" name="Shape 17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4" name="Shape 18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1" name="Shape 19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8" name="Shape 19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5" name="Shape 20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2" name="Shape 21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1" name="Shape 22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Shape 10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9" name="Shape 22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7" name="Shape 23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4" name="Shape 24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0" name="Shape 25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6" name="Shape 25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2" name="Shape 26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8" name="Shape 26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74" name="Shape 27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80" name="Shape 28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86" name="Shape 28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1" name="Shape 11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3" name="Shape 12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9" name="Shape 12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6" name="Shape 13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3" name="Shape 14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2" name="Shape 15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2024/11/11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1873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2024/11/11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94746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2024/11/11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78681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2024/11/11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82559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2024/11/11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87883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2024/11/11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62289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2024/11/11</a:t>
            </a:fld>
            <a:endParaRPr kumimoji="1"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02900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2024/11/11</a:t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18534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2024/11/11</a:t>
            </a:fld>
            <a:endParaRPr kumimoji="1"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51398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2024/11/11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18854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2024/11/11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33376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53FCE5-64A3-3F48-8FE4-AFF90259B521}" type="datetimeFigureOut">
              <a:rPr kumimoji="1" lang="zh-CN" altLang="en-US" smtClean="0"/>
              <a:t>2024/11/11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09682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讲道</a:t>
            </a:r>
          </a:p>
        </p:txBody>
      </p:sp>
      <p:sp>
        <p:nvSpPr>
          <p:cNvPr id="96" name="Inhaltsplatzhalter 2"/>
          <p:cNvSpPr txBox="1"/>
          <p:nvPr/>
        </p:nvSpPr>
        <p:spPr>
          <a:xfrm>
            <a:off x="44279" y="2270760"/>
            <a:ext cx="9054001" cy="1158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algn="ctr" defTabSz="914400">
              <a:defRPr sz="6000"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奉献相对论</a:t>
            </a:r>
          </a:p>
        </p:txBody>
      </p:sp>
      <p:sp>
        <p:nvSpPr>
          <p:cNvPr id="97" name="Inhaltsplatzhalter 2"/>
          <p:cNvSpPr txBox="1"/>
          <p:nvPr/>
        </p:nvSpPr>
        <p:spPr>
          <a:xfrm>
            <a:off x="45000" y="3692118"/>
            <a:ext cx="9054000" cy="1386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defTabSz="914400">
              <a:spcBef>
                <a:spcPts val="1200"/>
              </a:spcBef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讲道：陈永安 牧师</a:t>
            </a:r>
          </a:p>
          <a:p>
            <a:pPr algn="ctr" defTabSz="914400">
              <a:spcBef>
                <a:spcPts val="1200"/>
              </a:spcBef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经文：王上17:8-16；來9:24-28；可12:38-44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相信神的供应</a:t>
            </a:r>
          </a:p>
        </p:txBody>
      </p:sp>
      <p:sp>
        <p:nvSpPr>
          <p:cNvPr id="156" name="Inhaltsplatzhalter 2"/>
          <p:cNvSpPr txBox="1"/>
          <p:nvPr/>
        </p:nvSpPr>
        <p:spPr>
          <a:xfrm>
            <a:off x="379101" y="1415846"/>
            <a:ext cx="8385798" cy="1234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她是有怀疑的，但却听从了，在行动上表达了相信先知的话。</a:t>
            </a:r>
          </a:p>
        </p:txBody>
      </p:sp>
      <p:pic>
        <p:nvPicPr>
          <p:cNvPr id="157" name="影像" descr="影像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4192" y="2594012"/>
            <a:ext cx="5555616" cy="416671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62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相信神的供应</a:t>
            </a:r>
          </a:p>
        </p:txBody>
      </p:sp>
      <p:sp>
        <p:nvSpPr>
          <p:cNvPr id="163" name="Inhaltsplatzhalter 2"/>
          <p:cNvSpPr txBox="1"/>
          <p:nvPr/>
        </p:nvSpPr>
        <p:spPr>
          <a:xfrm>
            <a:off x="379101" y="1415846"/>
            <a:ext cx="8385798" cy="3253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1" indent="228600" defTabSz="914400">
              <a:spcBef>
                <a:spcPts val="1200"/>
              </a:spcBef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相信神的人，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1. 看到更根本的问题，如果不是神按时赐下雨水，人再多的努力，也得不着粮食。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2. 更看到如果是出于神，就算是多不可能的事情，神也能成全。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相信神的供应</a:t>
            </a:r>
          </a:p>
        </p:txBody>
      </p:sp>
      <p:sp>
        <p:nvSpPr>
          <p:cNvPr id="169" name="Inhaltsplatzhalter 2"/>
          <p:cNvSpPr txBox="1"/>
          <p:nvPr/>
        </p:nvSpPr>
        <p:spPr>
          <a:xfrm>
            <a:off x="379101" y="1415846"/>
            <a:ext cx="8385798" cy="3101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1" indent="228600" defTabSz="914400">
              <a:spcBef>
                <a:spcPts val="1200"/>
              </a:spcBef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可以倚靠的，只有神，而不是人。</a:t>
            </a:r>
          </a:p>
          <a:p>
            <a:pPr lvl="1" indent="228600" defTabSz="914400">
              <a:spcBef>
                <a:spcPts val="1200"/>
              </a:spcBef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在诗篇146:3-4：「 你们不要倚靠君王，不要倚靠世人；他一点不能帮助。他的气一断，就归回尘土；他所打算的，当日就消灭了。」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74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奉献的人生</a:t>
            </a:r>
          </a:p>
        </p:txBody>
      </p:sp>
      <p:sp>
        <p:nvSpPr>
          <p:cNvPr id="175" name="Inhaltsplatzhalter 2"/>
          <p:cNvSpPr txBox="1"/>
          <p:nvPr/>
        </p:nvSpPr>
        <p:spPr>
          <a:xfrm>
            <a:off x="379101" y="1415846"/>
            <a:ext cx="8385798" cy="2682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唯有当我们意识到，神供应生活一切所需，神是我所可以倚靠的。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我们可以奉献自己。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让神迹在自己生命中发生。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80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奉献的人生</a:t>
            </a:r>
          </a:p>
        </p:txBody>
      </p:sp>
      <p:sp>
        <p:nvSpPr>
          <p:cNvPr id="181" name="Inhaltsplatzhalter 2"/>
          <p:cNvSpPr txBox="1"/>
          <p:nvPr/>
        </p:nvSpPr>
        <p:spPr>
          <a:xfrm>
            <a:off x="379101" y="1415846"/>
            <a:ext cx="8385798" cy="662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一个人怎样奉献看出一个的价值观。</a:t>
            </a:r>
          </a:p>
        </p:txBody>
      </p:sp>
      <p:pic>
        <p:nvPicPr>
          <p:cNvPr id="182" name="影像" descr="影像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5426" y="2046734"/>
            <a:ext cx="6272350" cy="470426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奉献的人生</a:t>
            </a:r>
          </a:p>
        </p:txBody>
      </p:sp>
      <p:sp>
        <p:nvSpPr>
          <p:cNvPr id="188" name="Inhaltsplatzhalter 2"/>
          <p:cNvSpPr txBox="1"/>
          <p:nvPr/>
        </p:nvSpPr>
        <p:spPr>
          <a:xfrm>
            <a:off x="379101" y="1415846"/>
            <a:ext cx="8385798" cy="662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寡妇的奉献，金额绝对比财主少⋯</a:t>
            </a:r>
          </a:p>
        </p:txBody>
      </p:sp>
      <p:pic>
        <p:nvPicPr>
          <p:cNvPr id="189" name="貼上的影片.gif" descr="貼上的影片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6599" y="2056589"/>
            <a:ext cx="5130801" cy="47498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94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奉献的人生</a:t>
            </a:r>
          </a:p>
        </p:txBody>
      </p:sp>
      <p:sp>
        <p:nvSpPr>
          <p:cNvPr id="195" name="Inhaltsplatzhalter 2"/>
          <p:cNvSpPr txBox="1"/>
          <p:nvPr/>
        </p:nvSpPr>
        <p:spPr>
          <a:xfrm>
            <a:off x="379101" y="1415846"/>
            <a:ext cx="8385798" cy="662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她连养生的都奉上，她的信心是大的⋯</a:t>
            </a:r>
          </a:p>
        </p:txBody>
      </p:sp>
      <p:pic>
        <p:nvPicPr>
          <p:cNvPr id="196" name="貼上的影片.gif" descr="貼上的影片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6600" y="2056589"/>
            <a:ext cx="5130800" cy="47498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01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奉献的人生</a:t>
            </a:r>
          </a:p>
        </p:txBody>
      </p:sp>
      <p:sp>
        <p:nvSpPr>
          <p:cNvPr id="202" name="Inhaltsplatzhalter 2"/>
          <p:cNvSpPr txBox="1"/>
          <p:nvPr/>
        </p:nvSpPr>
        <p:spPr>
          <a:xfrm>
            <a:off x="379101" y="1415846"/>
            <a:ext cx="8385798" cy="662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财主只是将有余的献上，奉献的更少了。</a:t>
            </a:r>
          </a:p>
        </p:txBody>
      </p:sp>
      <p:pic>
        <p:nvPicPr>
          <p:cNvPr id="203" name="貼上的影片.gif" descr="貼上的影片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6600" y="2056589"/>
            <a:ext cx="5130800" cy="47498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08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奉献的人生</a:t>
            </a:r>
          </a:p>
        </p:txBody>
      </p:sp>
      <p:sp>
        <p:nvSpPr>
          <p:cNvPr id="209" name="Inhaltsplatzhalter 2"/>
          <p:cNvSpPr txBox="1"/>
          <p:nvPr/>
        </p:nvSpPr>
        <p:spPr>
          <a:xfrm>
            <a:off x="379101" y="1415846"/>
            <a:ext cx="8385798" cy="1386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刚去教会时，也不明白奉献的意义，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但在跟着别人奉献的时候，逐渐学习。</a:t>
            </a:r>
          </a:p>
        </p:txBody>
      </p:sp>
      <p:pic>
        <p:nvPicPr>
          <p:cNvPr id="210" name="影像" descr="影像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5712" y="2861725"/>
            <a:ext cx="5671778" cy="378118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15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奉献的人生</a:t>
            </a:r>
          </a:p>
        </p:txBody>
      </p:sp>
      <p:sp>
        <p:nvSpPr>
          <p:cNvPr id="216" name="Inhaltsplatzhalter 2"/>
          <p:cNvSpPr txBox="1"/>
          <p:nvPr/>
        </p:nvSpPr>
        <p:spPr>
          <a:xfrm>
            <a:off x="379101" y="1415846"/>
            <a:ext cx="8385798" cy="1805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后来香港将十元纸币变成硬币，出了面值二十的纸币，一下子奉献的金钱就增加了一倍了！</a:t>
            </a:r>
          </a:p>
        </p:txBody>
      </p:sp>
      <p:pic>
        <p:nvPicPr>
          <p:cNvPr id="217" name="影像" descr="影像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115" y="3663809"/>
            <a:ext cx="3746501" cy="2171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" name="影像" descr="影像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0849" y="2750524"/>
            <a:ext cx="1609169" cy="1609169"/>
          </a:xfrm>
          <a:prstGeom prst="rect">
            <a:avLst/>
          </a:prstGeom>
          <a:ln w="12700">
            <a:miter lim="400000"/>
          </a:ln>
        </p:spPr>
      </p:pic>
      <p:pic>
        <p:nvPicPr>
          <p:cNvPr id="219" name="影像" descr="影像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02711" y="4582991"/>
            <a:ext cx="4065445" cy="201008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02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引言</a:t>
            </a:r>
          </a:p>
        </p:txBody>
      </p:sp>
      <p:sp>
        <p:nvSpPr>
          <p:cNvPr id="103" name="Inhaltsplatzhalter 2"/>
          <p:cNvSpPr txBox="1"/>
          <p:nvPr/>
        </p:nvSpPr>
        <p:spPr>
          <a:xfrm>
            <a:off x="379101" y="1415846"/>
            <a:ext cx="8385798" cy="1386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亲爱的弟兄姊妹，愿你平安！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让我们彼此问安。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24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奉献的人生</a:t>
            </a:r>
          </a:p>
        </p:txBody>
      </p:sp>
      <p:sp>
        <p:nvSpPr>
          <p:cNvPr id="225" name="Inhaltsplatzhalter 2"/>
          <p:cNvSpPr txBox="1"/>
          <p:nvPr/>
        </p:nvSpPr>
        <p:spPr>
          <a:xfrm>
            <a:off x="379101" y="1289386"/>
            <a:ext cx="8385798" cy="1234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但后来听说，要将收入的十份之一奉献，我便有很大的挣扎⋯</a:t>
            </a:r>
          </a:p>
        </p:txBody>
      </p:sp>
      <p:pic>
        <p:nvPicPr>
          <p:cNvPr id="226" name="IMG_0167.jpeg" descr="IMG_0167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13" y="2492975"/>
            <a:ext cx="4431688" cy="4494203"/>
          </a:xfrm>
          <a:prstGeom prst="rect">
            <a:avLst/>
          </a:prstGeom>
          <a:ln w="12700">
            <a:miter lim="400000"/>
          </a:ln>
        </p:spPr>
      </p:pic>
      <p:pic>
        <p:nvPicPr>
          <p:cNvPr id="227" name="IMG_0163.jpeg" descr="IMG_0163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8053" y="2495153"/>
            <a:ext cx="4461960" cy="44898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32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奉献的人生</a:t>
            </a:r>
          </a:p>
        </p:txBody>
      </p:sp>
      <p:sp>
        <p:nvSpPr>
          <p:cNvPr id="233" name="Inhaltsplatzhalter 2"/>
          <p:cNvSpPr txBox="1"/>
          <p:nvPr/>
        </p:nvSpPr>
        <p:spPr>
          <a:xfrm>
            <a:off x="379101" y="1289386"/>
            <a:ext cx="8385798" cy="1234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但后来听说，要将收入的十份之一奉献，我便有很大的挣扎⋯</a:t>
            </a:r>
          </a:p>
        </p:txBody>
      </p:sp>
      <p:pic>
        <p:nvPicPr>
          <p:cNvPr id="234" name="IMG_0164.jpeg" descr="IMG_0164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063" y="2554898"/>
            <a:ext cx="4382394" cy="4430103"/>
          </a:xfrm>
          <a:prstGeom prst="rect">
            <a:avLst/>
          </a:prstGeom>
          <a:ln w="12700">
            <a:miter lim="400000"/>
          </a:ln>
        </p:spPr>
      </p:pic>
      <p:pic>
        <p:nvPicPr>
          <p:cNvPr id="235" name="IMG_0165.jpeg" descr="IMG_0165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3840" y="2554898"/>
            <a:ext cx="4375410" cy="44301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40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奉献的人生</a:t>
            </a:r>
          </a:p>
        </p:txBody>
      </p:sp>
      <p:sp>
        <p:nvSpPr>
          <p:cNvPr id="241" name="Inhaltsplatzhalter 2"/>
          <p:cNvSpPr txBox="1"/>
          <p:nvPr/>
        </p:nvSpPr>
        <p:spPr>
          <a:xfrm>
            <a:off x="379101" y="1289386"/>
            <a:ext cx="8385798" cy="1234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但后来听说，要将收入的十份之一奉献，我便有很大的挣扎⋯</a:t>
            </a:r>
          </a:p>
        </p:txBody>
      </p:sp>
      <p:pic>
        <p:nvPicPr>
          <p:cNvPr id="242" name="IMG_0166.jpeg" descr="IMG_0166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0960" y="2553194"/>
            <a:ext cx="4422080" cy="442207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47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奉献的人生</a:t>
            </a:r>
          </a:p>
        </p:txBody>
      </p:sp>
      <p:sp>
        <p:nvSpPr>
          <p:cNvPr id="248" name="Inhaltsplatzhalter 2"/>
          <p:cNvSpPr txBox="1"/>
          <p:nvPr/>
        </p:nvSpPr>
        <p:spPr>
          <a:xfrm>
            <a:off x="379101" y="1289386"/>
            <a:ext cx="8385798" cy="211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一开始是本着做善事的心态。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当感受到祂赐我这一切的丰盛⋯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便怀着感恩的心奉献，是理所当然的。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53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奉献的人生</a:t>
            </a:r>
          </a:p>
        </p:txBody>
      </p:sp>
      <p:sp>
        <p:nvSpPr>
          <p:cNvPr id="254" name="Inhaltsplatzhalter 2"/>
          <p:cNvSpPr txBox="1"/>
          <p:nvPr/>
        </p:nvSpPr>
        <p:spPr>
          <a:xfrm>
            <a:off x="379101" y="1289386"/>
            <a:ext cx="8385798" cy="211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奉献金钱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奉献时间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奉献最终得益的都是自己。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59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奉献的人生</a:t>
            </a:r>
          </a:p>
        </p:txBody>
      </p:sp>
      <p:sp>
        <p:nvSpPr>
          <p:cNvPr id="260" name="Inhaltsplatzhalter 2"/>
          <p:cNvSpPr txBox="1"/>
          <p:nvPr/>
        </p:nvSpPr>
        <p:spPr>
          <a:xfrm>
            <a:off x="379101" y="1289386"/>
            <a:ext cx="8385798" cy="2529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耶稣说：「人就是赚得全世界，赔上自己的生命，有什么益处呢？」（可8:36）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真正的富有，不是拥有什么，而是能付出什么。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65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奉献的人生</a:t>
            </a:r>
          </a:p>
        </p:txBody>
      </p:sp>
      <p:sp>
        <p:nvSpPr>
          <p:cNvPr id="266" name="Inhaltsplatzhalter 2"/>
          <p:cNvSpPr txBox="1"/>
          <p:nvPr/>
        </p:nvSpPr>
        <p:spPr>
          <a:xfrm>
            <a:off x="379101" y="1289386"/>
            <a:ext cx="8799827" cy="5120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1" indent="228600" defTabSz="914400">
              <a:spcBef>
                <a:spcPts val="1200"/>
              </a:spcBef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【将最好献主】</a:t>
            </a:r>
            <a:br/>
            <a:r>
              <a:t>诗集：世纪颂赞，394　　　　</a:t>
            </a:r>
          </a:p>
          <a:p>
            <a:pPr lvl="1" indent="228600" defTabSz="914400">
              <a:spcBef>
                <a:spcPts val="1200"/>
              </a:spcBef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1. 	将你最好的献给主，献你青春的力量，</a:t>
            </a:r>
            <a:br/>
            <a:r>
              <a:t>	将你纯洁热情心灵，忠心为真理打仗；</a:t>
            </a:r>
            <a:br/>
            <a:r>
              <a:t>	主耶稣已有好榜样，勇敢坚定不惧怕，</a:t>
            </a:r>
            <a:br/>
            <a:r>
              <a:t>	你要忠心敬虔爱主，将最好奉献与祂。</a:t>
            </a:r>
          </a:p>
          <a:p>
            <a:pPr lvl="1" indent="228600" defTabSz="914400">
              <a:spcBef>
                <a:spcPts val="1200"/>
              </a:spcBef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副歌： 将你最好的献给主，献你青春的力量， </a:t>
            </a:r>
          </a:p>
          <a:p>
            <a:pPr lvl="1" indent="228600" defTabSz="914400">
              <a:spcBef>
                <a:spcPts val="1200"/>
              </a:spcBef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            穿上救恩全副军装，忠心为真理打仗。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71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奉献的人生</a:t>
            </a:r>
          </a:p>
        </p:txBody>
      </p:sp>
      <p:sp>
        <p:nvSpPr>
          <p:cNvPr id="272" name="Inhaltsplatzhalter 2"/>
          <p:cNvSpPr txBox="1"/>
          <p:nvPr/>
        </p:nvSpPr>
        <p:spPr>
          <a:xfrm>
            <a:off x="379101" y="1289386"/>
            <a:ext cx="8731218" cy="5120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1" indent="228600" defTabSz="914400">
              <a:spcBef>
                <a:spcPts val="1200"/>
              </a:spcBef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【将最好献主】</a:t>
            </a:r>
            <a:br/>
            <a:r>
              <a:t>诗集：世纪颂赞，394　　　　</a:t>
            </a:r>
          </a:p>
          <a:p>
            <a:pPr lvl="1" indent="228600" defTabSz="914400">
              <a:spcBef>
                <a:spcPts val="1200"/>
              </a:spcBef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2. 	将你最好的献给主，主在你心居首位，</a:t>
            </a:r>
            <a:br/>
            <a:r>
              <a:t>	作主工尊主居首位，奉献一切最可贵；</a:t>
            </a:r>
            <a:br/>
            <a:r>
              <a:t>	奉献必从主得赏赐，父神曾赐独生子，</a:t>
            </a:r>
            <a:br/>
            <a:r>
              <a:t>	你要甘心乐意事主，将最好奉献与祂。</a:t>
            </a:r>
          </a:p>
          <a:p>
            <a:pPr lvl="1" indent="228600" defTabSz="914400">
              <a:spcBef>
                <a:spcPts val="1200"/>
              </a:spcBef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副歌： 将你最好的献给主，献你青春的力量， </a:t>
            </a:r>
          </a:p>
          <a:p>
            <a:pPr lvl="1" indent="228600" defTabSz="914400">
              <a:spcBef>
                <a:spcPts val="1200"/>
              </a:spcBef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            穿上救恩全副军装，忠心为真理打仗。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77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奉献的人生</a:t>
            </a:r>
          </a:p>
        </p:txBody>
      </p:sp>
      <p:sp>
        <p:nvSpPr>
          <p:cNvPr id="278" name="Inhaltsplatzhalter 2"/>
          <p:cNvSpPr txBox="1"/>
          <p:nvPr/>
        </p:nvSpPr>
        <p:spPr>
          <a:xfrm>
            <a:off x="379101" y="1289386"/>
            <a:ext cx="8731218" cy="5120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1" indent="228600" defTabSz="914400">
              <a:spcBef>
                <a:spcPts val="1200"/>
              </a:spcBef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【将最好献主】</a:t>
            </a:r>
            <a:br/>
            <a:r>
              <a:t>诗集：世纪颂赞，394　　　　</a:t>
            </a:r>
          </a:p>
          <a:p>
            <a:pPr lvl="1" indent="228600" defTabSz="914400">
              <a:spcBef>
                <a:spcPts val="1200"/>
              </a:spcBef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3. 	将你最好的献给主，主爱伟大无可比，</a:t>
            </a:r>
            <a:br/>
            <a:r>
              <a:t>	祂将自己作你赎价，天上荣耀赏赐你；</a:t>
            </a:r>
            <a:br/>
            <a:r>
              <a:t>	祂舍生命毫无怨言，救你脱罪把血洒，</a:t>
            </a:r>
            <a:br/>
            <a:r>
              <a:t>	你要向祂献上崇敬，将最好奉献与祂。</a:t>
            </a:r>
          </a:p>
          <a:p>
            <a:pPr lvl="1" indent="228600" defTabSz="914400">
              <a:spcBef>
                <a:spcPts val="1200"/>
              </a:spcBef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副歌： 将你最好的献给主，献你青春的力量， </a:t>
            </a:r>
          </a:p>
          <a:p>
            <a:pPr lvl="1" indent="228600" defTabSz="914400">
              <a:spcBef>
                <a:spcPts val="1200"/>
              </a:spcBef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            穿上救恩全副军装，忠心为真理打仗。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83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总结</a:t>
            </a:r>
          </a:p>
        </p:txBody>
      </p:sp>
      <p:sp>
        <p:nvSpPr>
          <p:cNvPr id="284" name="Inhaltsplatzhalter 2"/>
          <p:cNvSpPr txBox="1"/>
          <p:nvPr/>
        </p:nvSpPr>
        <p:spPr>
          <a:xfrm>
            <a:off x="379101" y="1289386"/>
            <a:ext cx="8731218" cy="2682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1" indent="228600" defTabSz="914400">
              <a:spcBef>
                <a:spcPts val="1200"/>
              </a:spcBef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（1）相信神的供应</a:t>
            </a:r>
          </a:p>
          <a:p>
            <a:pPr lvl="1" indent="228600" defTabSz="914400">
              <a:spcBef>
                <a:spcPts val="1200"/>
              </a:spcBef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（2）奉献的人生</a:t>
            </a:r>
          </a:p>
          <a:p>
            <a:pPr lvl="1" indent="228600" defTabSz="914400">
              <a:spcBef>
                <a:spcPts val="1200"/>
              </a:spcBef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这是一种价值观的重整，这不是外在添加的规条，那是由心而发的相信和倚靠。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08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引言</a:t>
            </a:r>
          </a:p>
        </p:txBody>
      </p:sp>
      <p:sp>
        <p:nvSpPr>
          <p:cNvPr id="109" name="Inhaltsplatzhalter 2"/>
          <p:cNvSpPr txBox="1"/>
          <p:nvPr/>
        </p:nvSpPr>
        <p:spPr>
          <a:xfrm>
            <a:off x="379101" y="1415846"/>
            <a:ext cx="8385798" cy="3101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在旧约 列王记上17章 是先知以利亚到寡妇的家渡过饥荒的日子；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新约 希伯来书9章 谈到耶稣基督钉死在十字架上，是将自己献上，作为祭物，除掉人的罪，倚靠祂的人得拯救；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14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引言</a:t>
            </a:r>
          </a:p>
        </p:txBody>
      </p:sp>
      <p:sp>
        <p:nvSpPr>
          <p:cNvPr id="115" name="Inhaltsplatzhalter 2"/>
          <p:cNvSpPr txBox="1"/>
          <p:nvPr/>
        </p:nvSpPr>
        <p:spPr>
          <a:xfrm>
            <a:off x="379101" y="1415846"/>
            <a:ext cx="8385798" cy="2948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在 马可福音12章 教训门徒要小心假冒为善的文士，在察看众人在圣殿银库奉献后，赞扬寡妇的奉献，她奉上的比别人都更多，因为她是将养生的都奉上了。这呼应着养活以利亚的寡妇的信心。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相信神的供应</a:t>
            </a:r>
          </a:p>
        </p:txBody>
      </p:sp>
      <p:sp>
        <p:nvSpPr>
          <p:cNvPr id="121" name="Inhaltsplatzhalter 2"/>
          <p:cNvSpPr txBox="1"/>
          <p:nvPr/>
        </p:nvSpPr>
        <p:spPr>
          <a:xfrm>
            <a:off x="379101" y="1415846"/>
            <a:ext cx="8385798" cy="3672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谢饭祷告，在众人面前公开去做，也是基督徒一个信心的操练，训练胆量，公开见证。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表明我们拥有的一切，不光是靠自己的努力，而是在背后也有赖神的供应，这是基督徒与不信者最大的分别。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6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相信神的供应</a:t>
            </a:r>
          </a:p>
        </p:txBody>
      </p:sp>
      <p:sp>
        <p:nvSpPr>
          <p:cNvPr id="127" name="Inhaltsplatzhalter 2"/>
          <p:cNvSpPr txBox="1"/>
          <p:nvPr/>
        </p:nvSpPr>
        <p:spPr>
          <a:xfrm>
            <a:off x="379101" y="1415846"/>
            <a:ext cx="8385798" cy="662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基督徒谢饭祷告，经常被人取笑。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相信神的供应</a:t>
            </a:r>
          </a:p>
        </p:txBody>
      </p:sp>
      <p:sp>
        <p:nvSpPr>
          <p:cNvPr id="133" name="Inhaltsplatzhalter 2"/>
          <p:cNvSpPr txBox="1"/>
          <p:nvPr/>
        </p:nvSpPr>
        <p:spPr>
          <a:xfrm>
            <a:off x="379101" y="1415846"/>
            <a:ext cx="8385798" cy="662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出于神的审判，那时以色列没有下雨⋯</a:t>
            </a:r>
          </a:p>
        </p:txBody>
      </p:sp>
      <p:pic>
        <p:nvPicPr>
          <p:cNvPr id="134" name="影像" descr="影像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8708" y="2091217"/>
            <a:ext cx="6066584" cy="45499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9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相信神的供应</a:t>
            </a:r>
          </a:p>
        </p:txBody>
      </p:sp>
      <p:sp>
        <p:nvSpPr>
          <p:cNvPr id="140" name="Inhaltsplatzhalter 2"/>
          <p:cNvSpPr txBox="1"/>
          <p:nvPr/>
        </p:nvSpPr>
        <p:spPr>
          <a:xfrm>
            <a:off x="379101" y="1415846"/>
            <a:ext cx="8385798" cy="662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神吩咐先知以利亚到寡妇家里得养生⋯</a:t>
            </a:r>
          </a:p>
        </p:txBody>
      </p:sp>
      <p:pic>
        <p:nvPicPr>
          <p:cNvPr id="141" name="影像" descr="影像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6420" y="2072353"/>
            <a:ext cx="6251160" cy="468837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相信神的供应</a:t>
            </a:r>
          </a:p>
        </p:txBody>
      </p:sp>
      <p:sp>
        <p:nvSpPr>
          <p:cNvPr id="147" name="Inhaltsplatzhalter 2"/>
          <p:cNvSpPr txBox="1"/>
          <p:nvPr/>
        </p:nvSpPr>
        <p:spPr>
          <a:xfrm>
            <a:off x="379101" y="1415846"/>
            <a:ext cx="8385798" cy="1234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寡妇也在困苦的当中，剩下最后一顿的食物⋯</a:t>
            </a:r>
          </a:p>
        </p:txBody>
      </p:sp>
      <p:grpSp>
        <p:nvGrpSpPr>
          <p:cNvPr id="150" name="群組"/>
          <p:cNvGrpSpPr/>
          <p:nvPr/>
        </p:nvGrpSpPr>
        <p:grpSpPr>
          <a:xfrm>
            <a:off x="113218" y="2777183"/>
            <a:ext cx="8917564" cy="3348965"/>
            <a:chOff x="0" y="0"/>
            <a:chExt cx="8917562" cy="3348964"/>
          </a:xfrm>
        </p:grpSpPr>
        <p:pic>
          <p:nvPicPr>
            <p:cNvPr id="148" name="影像" descr="影像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3841"/>
              <a:ext cx="4455043" cy="334128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9" name="影像" descr="影像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52277" y="0"/>
              <a:ext cx="4465286" cy="334896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488</Words>
  <Application>Microsoft Office PowerPoint</Application>
  <PresentationFormat>Bildschirmpräsentation (4:3)</PresentationFormat>
  <Paragraphs>143</Paragraphs>
  <Slides>29</Slides>
  <Notes>29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29</vt:i4>
      </vt:variant>
    </vt:vector>
  </HeadingPairs>
  <TitlesOfParts>
    <vt:vector size="32" baseType="lpstr">
      <vt:lpstr>等线</vt:lpstr>
      <vt:lpstr>Arial</vt:lpstr>
      <vt:lpstr>Office 主题​​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siqi D</dc:creator>
  <cp:lastModifiedBy>Dongdong Hu</cp:lastModifiedBy>
  <cp:revision>289</cp:revision>
  <dcterms:created xsi:type="dcterms:W3CDTF">2023-03-17T14:22:59Z</dcterms:created>
  <dcterms:modified xsi:type="dcterms:W3CDTF">2024-11-11T19:19:25Z</dcterms:modified>
</cp:coreProperties>
</file>