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1502" r:id="rId2"/>
    <p:sldId id="257" r:id="rId3"/>
    <p:sldId id="2150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2" autoAdjust="0"/>
    <p:restoredTop sz="85331" autoAdjust="0"/>
  </p:normalViewPr>
  <p:slideViewPr>
    <p:cSldViewPr snapToGrid="0">
      <p:cViewPr varScale="1">
        <p:scale>
          <a:sx n="138" d="100"/>
          <a:sy n="138" d="100"/>
        </p:scale>
        <p:origin x="23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2024/10/2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2024/10/2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接待小孩子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8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讲道：陈永安</a:t>
            </a:r>
            <a:r>
              <a:rPr dirty="0"/>
              <a:t> </a:t>
            </a:r>
            <a:r>
              <a:rPr dirty="0" err="1"/>
              <a:t>牧师</a:t>
            </a:r>
            <a:endParaRPr dirty="0"/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/>
              <a:t>经文：耶11:18-20；雅3:13-4:3、7-8a；</a:t>
            </a:r>
            <a:endParaRPr lang="de-DE" dirty="0"/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/>
              <a:t>可9:30-37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彼此争论谁为大</a:t>
            </a:r>
          </a:p>
        </p:txBody>
      </p:sp>
      <p:sp>
        <p:nvSpPr>
          <p:cNvPr id="153" name="Inhaltsplatzhalter 2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雅各书3章，也说到当一个人心里若怀着苦毒的嫉妒和纷争，就要小心那是属情欲，属鬼魔的。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「从上头来的智慧和真道，先是清洁，后是和平，温良柔顺，满有怜悯，多结善果，没有偏见，没有假冒。并且使人和平的，是用和平所栽种的义果。」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彼此争论谁为大</a:t>
            </a:r>
          </a:p>
        </p:txBody>
      </p:sp>
      <p:sp>
        <p:nvSpPr>
          <p:cNvPr id="159" name="Inhaltsplatzhalter 2"/>
          <p:cNvSpPr txBox="1"/>
          <p:nvPr/>
        </p:nvSpPr>
        <p:spPr>
          <a:xfrm>
            <a:off x="379101" y="1415846"/>
            <a:ext cx="8385798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耶稣没有责怪他们。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向他们展示怎样爱一个小孩子。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接待小孩子，就是接待耶稣，更是接待天父。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真正的伟大，不是要比别人强，而是能够接待一个小孩子。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大的服侍小的</a:t>
            </a:r>
          </a:p>
        </p:txBody>
      </p:sp>
      <p:sp>
        <p:nvSpPr>
          <p:cNvPr id="165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可9:35 耶稣坐下，叫十二个门徒来，说：「若有人愿意作首先的，他必作众人末后的，作众人的用人。」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9:36 于是领过一个小孩子来，叫他站在门徒中间，又抱起他来，对他们说：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9:37 「凡为我名接待一个像这小孩子的，就是接待我；凡接待我的，不是接待我，乃是接待那差我来的。」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大的服侍小的</a:t>
            </a:r>
          </a:p>
        </p:txBody>
      </p:sp>
      <p:sp>
        <p:nvSpPr>
          <p:cNvPr id="171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可9:35 耶稣坐下，叫十二个门徒来，说：「若有人愿意作首先的，他必作众人末后的，作众人的用人。」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9:36 于是领过一个小孩子来，叫他站在门徒中间，又抱起他来，对他们说：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9:37 「凡为我名接待一个像这小孩子的，就是接待我；凡接待我的，不是接待我，乃是接待那差我来的。」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大的服侍小的</a:t>
            </a:r>
          </a:p>
        </p:txBody>
      </p:sp>
      <p:sp>
        <p:nvSpPr>
          <p:cNvPr id="177" name="Inhaltsplatzhalter 2"/>
          <p:cNvSpPr txBox="1"/>
          <p:nvPr/>
        </p:nvSpPr>
        <p:spPr>
          <a:xfrm>
            <a:off x="379101" y="1415846"/>
            <a:ext cx="8385798" cy="5147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355600">
              <a:lnSpc>
                <a:spcPct val="125000"/>
              </a:lnSpc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/一群人去东方探险。团队中的每个人都非常独立，愿意发挥主导作用。他们由一个名叫利奥的仆人服务，他负责为每个人提供生活服务。他乐观的性格和歌声总是陪伴着他们，激励着他们。有利奥的陪伴，这次探险之旅似乎是一次美妙的观光之旅，一切都出乎意料的顺利。但是有一天，利奥突然消失了。他们都试图说服别人听从他的建议，但没有一个能赢得别人的信任。最后，整个探险队被迫停止。人们突然发现他们失去了他们的领袖，而不是他们的仆人利奥。// （赫尔曼·黑塞Hermann Hesse。《东方之旅》。1932。）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貼上的影片.png" descr="貼上的影片.png"/>
          <p:cNvPicPr>
            <a:picLocks noChangeAspect="1"/>
          </p:cNvPicPr>
          <p:nvPr/>
        </p:nvPicPr>
        <p:blipFill>
          <a:blip r:embed="rId3"/>
          <a:srcRect r="38195"/>
          <a:stretch>
            <a:fillRect/>
          </a:stretch>
        </p:blipFill>
        <p:spPr>
          <a:xfrm>
            <a:off x="801687" y="-2580"/>
            <a:ext cx="7540728" cy="6863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让小孩子喜欢你</a:t>
            </a:r>
          </a:p>
        </p:txBody>
      </p:sp>
      <p:sp>
        <p:nvSpPr>
          <p:cNvPr id="187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第二，耶稣抱起一个小孩子，然后向门徒教导。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萨提尔Virginia Satir被誉为美国最具影响力的首席家庭治疗大师，他的经典著作《家庭如何塑造人》谈到许多沟通相处技巧。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让小孩子喜欢你</a:t>
            </a:r>
          </a:p>
        </p:txBody>
      </p:sp>
      <p:sp>
        <p:nvSpPr>
          <p:cNvPr id="193" name="Inhaltsplatzhalter 2"/>
          <p:cNvSpPr txBox="1"/>
          <p:nvPr/>
        </p:nvSpPr>
        <p:spPr>
          <a:xfrm>
            <a:off x="379101" y="1415846"/>
            <a:ext cx="8385798" cy="500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沟通包含许多要素：</a:t>
            </a:r>
          </a:p>
          <a:p>
            <a:pPr marL="935789" lvl="1" indent="-427789" defTabSz="914400">
              <a:spcBef>
                <a:spcPts val="1200"/>
              </a:spcBef>
              <a:buSzPct val="100000"/>
              <a:buAutoNum type="arabicPeriod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身体的移动及形态；</a:t>
            </a:r>
          </a:p>
          <a:p>
            <a:pPr marL="935789" lvl="1" indent="-427789" defTabSz="914400">
              <a:spcBef>
                <a:spcPts val="1200"/>
              </a:spcBef>
              <a:buSzPct val="100000"/>
              <a:buAutoNum type="arabicPeriod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我们的价值观；</a:t>
            </a:r>
          </a:p>
          <a:p>
            <a:pPr marL="935789" lvl="1" indent="-427789" defTabSz="914400">
              <a:spcBef>
                <a:spcPts val="1200"/>
              </a:spcBef>
              <a:buSzPct val="100000"/>
              <a:buAutoNum type="arabicPeriod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我们的期待；</a:t>
            </a:r>
          </a:p>
          <a:p>
            <a:pPr marL="935789" lvl="1" indent="-427789" defTabSz="914400">
              <a:spcBef>
                <a:spcPts val="1200"/>
              </a:spcBef>
              <a:buSzPct val="100000"/>
              <a:buAutoNum type="arabicPeriod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我们的感官；</a:t>
            </a:r>
          </a:p>
          <a:p>
            <a:pPr marL="935789" lvl="1" indent="-427789" defTabSz="914400">
              <a:spcBef>
                <a:spcPts val="1200"/>
              </a:spcBef>
              <a:buSzPct val="100000"/>
              <a:buAutoNum type="arabicPeriod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我们的说话能力；</a:t>
            </a:r>
          </a:p>
          <a:p>
            <a:pPr marL="935789" lvl="1" indent="-427789" defTabSz="914400">
              <a:spcBef>
                <a:spcPts val="1200"/>
              </a:spcBef>
              <a:buSzPct val="100000"/>
              <a:buAutoNum type="arabicPeriod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我们的头脑、经验、知识。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让小孩子喜欢你</a:t>
            </a:r>
          </a:p>
        </p:txBody>
      </p:sp>
      <p:sp>
        <p:nvSpPr>
          <p:cNvPr id="199" name="Inhaltsplatzhalter 2"/>
          <p:cNvSpPr txBox="1"/>
          <p:nvPr/>
        </p:nvSpPr>
        <p:spPr>
          <a:xfrm>
            <a:off x="379101" y="1415846"/>
            <a:ext cx="3924865" cy="538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与人交谈是怎样的姿态、声调、表情在沟通上也扮演着重要的角色。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他提到我们可以进行感官练习来探索有效的沟通方法。</a:t>
            </a:r>
          </a:p>
        </p:txBody>
      </p:sp>
      <p:pic>
        <p:nvPicPr>
          <p:cNvPr id="200" name="影像" descr="影像"/>
          <p:cNvPicPr>
            <a:picLocks noChangeAspect="1"/>
          </p:cNvPicPr>
          <p:nvPr/>
        </p:nvPicPr>
        <p:blipFill>
          <a:blip r:embed="rId4"/>
          <a:srcRect r="4599"/>
          <a:stretch>
            <a:fillRect/>
          </a:stretch>
        </p:blipFill>
        <p:spPr>
          <a:xfrm>
            <a:off x="4255169" y="1578445"/>
            <a:ext cx="4872186" cy="5062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让小孩子喜欢你</a:t>
            </a:r>
          </a:p>
        </p:txBody>
      </p:sp>
      <p:sp>
        <p:nvSpPr>
          <p:cNvPr id="206" name="Inhaltsplatzhalter 2"/>
          <p:cNvSpPr txBox="1"/>
          <p:nvPr/>
        </p:nvSpPr>
        <p:spPr>
          <a:xfrm>
            <a:off x="379101" y="1415846"/>
            <a:ext cx="8385798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耶稣在二千年前已经知道这个技巧。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耶稣能抱起一个小子，还抱了好一阵子， 然后向门徒作出教导。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亲爱的弟兄姊妹，愿你平安！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怎样接待</a:t>
            </a:r>
          </a:p>
        </p:txBody>
      </p:sp>
      <p:sp>
        <p:nvSpPr>
          <p:cNvPr id="212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第三，「接待小孩」。 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耶稣说：「9:37凡为我名接待一个像这小孩子的，就是接待我；凡接待我的，不是接待我，乃是接待那差我来的。」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怎样接待</a:t>
            </a:r>
          </a:p>
        </p:txBody>
      </p:sp>
      <p:sp>
        <p:nvSpPr>
          <p:cNvPr id="218" name="Inhaltsplatzhalter 2"/>
          <p:cNvSpPr txBox="1"/>
          <p:nvPr/>
        </p:nvSpPr>
        <p:spPr>
          <a:xfrm>
            <a:off x="379101" y="1153199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对于「接待」，圣经有许多接待的故事，亚伯拉罕接待了旅客，原来是接待了天使。（创18）</a:t>
            </a:r>
          </a:p>
        </p:txBody>
      </p:sp>
      <p:pic>
        <p:nvPicPr>
          <p:cNvPr id="219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264" y="2953707"/>
            <a:ext cx="6142675" cy="3839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怎样接待</a:t>
            </a:r>
          </a:p>
        </p:txBody>
      </p:sp>
      <p:sp>
        <p:nvSpPr>
          <p:cNvPr id="225" name="Inhaltsplatzhalter 2"/>
          <p:cNvSpPr txBox="1"/>
          <p:nvPr/>
        </p:nvSpPr>
        <p:spPr>
          <a:xfrm>
            <a:off x="379101" y="1415846"/>
            <a:ext cx="8385798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11605" lvl="1" indent="-230605" defTabSz="914400">
              <a:spcBef>
                <a:spcPts val="1200"/>
              </a:spcBef>
              <a:buSzPct val="100000"/>
              <a:buChar char="•"/>
              <a:defRPr sz="2300">
                <a:latin typeface="SimHei"/>
                <a:ea typeface="SimHei"/>
                <a:cs typeface="SimHei"/>
                <a:sym typeface="SimHei"/>
              </a:defRPr>
            </a:pPr>
            <a:r>
              <a:t>耶和华在幔利橡树那里向亚伯拉罕显现出来。那时正热，亚伯拉罕坐在帐棚门口，</a:t>
            </a:r>
            <a:r>
              <a:rPr>
                <a:solidFill>
                  <a:srgbClr val="AAAAAA"/>
                </a:solidFill>
              </a:rPr>
              <a:t>2</a:t>
            </a:r>
            <a:r>
              <a:t>举目观看，见有三个人在对面站着。他一见，就从帐棚门口</a:t>
            </a:r>
            <a:r>
              <a:rPr>
                <a:solidFill>
                  <a:srgbClr val="FF4015"/>
                </a:solidFill>
              </a:rPr>
              <a:t>跑去迎接他们</a:t>
            </a:r>
            <a:r>
              <a:t>，俯伏在地，</a:t>
            </a:r>
            <a:r>
              <a:rPr>
                <a:solidFill>
                  <a:srgbClr val="AAAAAA"/>
                </a:solidFill>
              </a:rPr>
              <a:t>3</a:t>
            </a:r>
            <a:r>
              <a:t>说：「我主，我若在你眼前蒙恩，求你不要离开仆人往前去。</a:t>
            </a:r>
            <a:r>
              <a:rPr>
                <a:solidFill>
                  <a:srgbClr val="AAAAAA"/>
                </a:solidFill>
              </a:rPr>
              <a:t>4</a:t>
            </a:r>
            <a:r>
              <a:t>容我拿点水来，你们洗</a:t>
            </a:r>
            <a:r>
              <a:rPr>
                <a:solidFill>
                  <a:srgbClr val="FF4015"/>
                </a:solidFill>
              </a:rPr>
              <a:t>洗脚</a:t>
            </a:r>
            <a:r>
              <a:t>，</a:t>
            </a:r>
            <a:r>
              <a:rPr>
                <a:solidFill>
                  <a:srgbClr val="FF4015"/>
                </a:solidFill>
              </a:rPr>
              <a:t>在树下歇息</a:t>
            </a:r>
            <a:r>
              <a:t>歇息。</a:t>
            </a:r>
            <a:r>
              <a:rPr>
                <a:solidFill>
                  <a:srgbClr val="AAAAAA"/>
                </a:solidFill>
              </a:rPr>
              <a:t>5</a:t>
            </a:r>
            <a:r>
              <a:t>我再拿一点饼来，你们可以加添心力，然后往前去。你们既到仆人这里来，</a:t>
            </a:r>
            <a:r>
              <a:rPr>
                <a:solidFill>
                  <a:srgbClr val="FF4015"/>
                </a:solidFill>
              </a:rPr>
              <a:t>理当如此</a:t>
            </a:r>
            <a:r>
              <a:t>。」他们说：「就照你说的行吧。」</a:t>
            </a:r>
            <a:r>
              <a:rPr>
                <a:solidFill>
                  <a:srgbClr val="AAAAAA"/>
                </a:solidFill>
              </a:rPr>
              <a:t>6</a:t>
            </a:r>
            <a:r>
              <a:t>亚伯拉罕</a:t>
            </a:r>
            <a:r>
              <a:rPr>
                <a:solidFill>
                  <a:srgbClr val="FF4015"/>
                </a:solidFill>
              </a:rPr>
              <a:t>急忙</a:t>
            </a:r>
            <a:r>
              <a:t>进帐棚见撒拉，说：「你速速拿三细亚细面调和</a:t>
            </a:r>
            <a:r>
              <a:rPr>
                <a:solidFill>
                  <a:srgbClr val="FF4015"/>
                </a:solidFill>
              </a:rPr>
              <a:t>做饼</a:t>
            </a:r>
            <a:r>
              <a:t>。」</a:t>
            </a:r>
            <a:r>
              <a:rPr>
                <a:solidFill>
                  <a:srgbClr val="AAAAAA"/>
                </a:solidFill>
              </a:rPr>
              <a:t>7</a:t>
            </a:r>
            <a:r>
              <a:t>亚伯拉罕又跑到牛群里，牵了一只</a:t>
            </a:r>
            <a:r>
              <a:rPr>
                <a:solidFill>
                  <a:srgbClr val="FF4015"/>
                </a:solidFill>
              </a:rPr>
              <a:t>又嫩又好的牛犊</a:t>
            </a:r>
            <a:r>
              <a:t>来，交给仆人，仆人</a:t>
            </a:r>
            <a:r>
              <a:rPr>
                <a:solidFill>
                  <a:srgbClr val="FF4015"/>
                </a:solidFill>
              </a:rPr>
              <a:t>急忙</a:t>
            </a:r>
            <a:r>
              <a:t>预备好了。</a:t>
            </a:r>
            <a:r>
              <a:rPr>
                <a:solidFill>
                  <a:srgbClr val="AAAAAA"/>
                </a:solidFill>
              </a:rPr>
              <a:t>8</a:t>
            </a:r>
            <a:r>
              <a:t>亚伯拉罕又取了</a:t>
            </a:r>
            <a:r>
              <a:rPr>
                <a:solidFill>
                  <a:srgbClr val="FF4015"/>
                </a:solidFill>
              </a:rPr>
              <a:t>奶油</a:t>
            </a:r>
            <a:r>
              <a:t>和</a:t>
            </a:r>
            <a:r>
              <a:rPr>
                <a:solidFill>
                  <a:srgbClr val="FF4015"/>
                </a:solidFill>
              </a:rPr>
              <a:t>奶</a:t>
            </a:r>
            <a:r>
              <a:t>，并预备好的牛犊来，</a:t>
            </a:r>
            <a:r>
              <a:rPr>
                <a:solidFill>
                  <a:srgbClr val="FF4015"/>
                </a:solidFill>
              </a:rPr>
              <a:t>摆在他们面前</a:t>
            </a:r>
            <a:r>
              <a:t>，</a:t>
            </a:r>
            <a:r>
              <a:rPr>
                <a:solidFill>
                  <a:srgbClr val="FF4015"/>
                </a:solidFill>
              </a:rPr>
              <a:t>自己在树下站在旁边</a:t>
            </a:r>
            <a:r>
              <a:t>，他们就吃了。(创18:1-8)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怎样接待</a:t>
            </a:r>
          </a:p>
        </p:txBody>
      </p:sp>
      <p:sp>
        <p:nvSpPr>
          <p:cNvPr id="231" name="Inhaltsplatzhalter 2"/>
          <p:cNvSpPr txBox="1"/>
          <p:nvPr/>
        </p:nvSpPr>
        <p:spPr>
          <a:xfrm>
            <a:off x="379101" y="1415846"/>
            <a:ext cx="8385798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耶稣叫门徒接待小孩子，这些小孩可能是因为残障，父母将这些孩子带到耶稣面前，他们并不是很可爱的，去接待他们是因着服侍的心，接待这些孩子，奉为上宾。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怎样接待</a:t>
            </a:r>
          </a:p>
        </p:txBody>
      </p:sp>
      <p:sp>
        <p:nvSpPr>
          <p:cNvPr id="237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在早期教会，一个很重要的慈惠服侍是对孤儿的收养。（近代教会接继慈惠服侍）</a:t>
            </a:r>
          </a:p>
        </p:txBody>
      </p:sp>
      <p:pic>
        <p:nvPicPr>
          <p:cNvPr id="238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45" y="2612008"/>
            <a:ext cx="4859372" cy="422591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一九四六年，中华便以利会创会人的女婿夏荣光夫妇在一个下午，忙碌工作时，他的儿子夏以力正在门前玩耍，忽然被一辆汽车撞着，因而丧生，那时他才三岁，夏牧师夫妇虽然痛失爱儿，但觉神的美意既是如此，并不灰心，继续努力为主作工，这事感动了美国许多教会，纷纷发起募捐兴办孤儿院，收容失去父母的儿童，并定名为「夏以力纪念儿童院」（基督教周报—香港教会巡礼。2014）"/>
          <p:cNvSpPr txBox="1"/>
          <p:nvPr/>
        </p:nvSpPr>
        <p:spPr>
          <a:xfrm>
            <a:off x="5303246" y="2594663"/>
            <a:ext cx="3812404" cy="4064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190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一九四六年，中华便以利会创会人的女婿夏荣光夫妇在一个下午，忙碌工作时，他的儿子夏以力正在门前玩耍，忽然被一辆汽车撞着，因而丧生，那时他才三岁，夏牧师夫妇虽然痛失爱儿，但觉神的美意既是如此，并不灰心，继续努力为主作工，这事感动了美国许多教会，纷纷发起募捐兴办孤儿院，收容失去父母的儿童，并定名为「夏以力纪念儿童院」（基督教周报—香港教会巡礼。2014）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怎样接待</a:t>
            </a:r>
          </a:p>
        </p:txBody>
      </p:sp>
      <p:sp>
        <p:nvSpPr>
          <p:cNvPr id="245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我们「接待小孩子」，有没有视他们作上宾，有没有像亚伯拉罕那么周到的接待？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就拿小孩值不值得有个更好的地方举行儿童主日学为例⋯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怎样接待</a:t>
            </a:r>
          </a:p>
        </p:txBody>
      </p:sp>
      <p:sp>
        <p:nvSpPr>
          <p:cNvPr id="251" name="Inhaltsplatzhalter 2"/>
          <p:cNvSpPr txBox="1"/>
          <p:nvPr/>
        </p:nvSpPr>
        <p:spPr>
          <a:xfrm>
            <a:off x="379101" y="1415846"/>
            <a:ext cx="8385798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我们对儿童事工便会有全新的了解。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儿童事工的成立，不是因为小朋友嘈，要将他们带离崇拜的礼堂；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也不是因为小朋友要等大人完成崇拜的托儿所。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相反，这是小孩子来敬拜神的地方。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Inhaltsplatzhalter 2"/>
          <p:cNvSpPr txBox="1"/>
          <p:nvPr/>
        </p:nvSpPr>
        <p:spPr>
          <a:xfrm>
            <a:off x="379101" y="1415846"/>
            <a:ext cx="8385798" cy="454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在今天的经文中，我们看到门徒在争论谁为大，甚至起了纷争。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但我们要看清这是出于鬼魔，我们要定意追求圣灵的果子。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耶稣教导门徒为首的是为后，不是受别人的服侍，乃是要服侍人。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真正的强大是能服待小的。</a:t>
            </a:r>
          </a:p>
        </p:txBody>
      </p:sp>
      <p:sp>
        <p:nvSpPr>
          <p:cNvPr id="25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总结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今天的题目是接待小孩子。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上年儿童主日学还未开始，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今天的儿童主日学渐上轨道。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15" name="Inhaltsplatzhalter 2"/>
          <p:cNvSpPr txBox="1"/>
          <p:nvPr/>
        </p:nvSpPr>
        <p:spPr>
          <a:xfrm>
            <a:off x="379101" y="1415846"/>
            <a:ext cx="8385798" cy="470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执事会考虑到现在儿童主日学及家长需要，会在这周尝试一次新的场地安排，时间不变：</a:t>
            </a:r>
          </a:p>
          <a:p>
            <a:pPr marL="935789" lvl="1" indent="-427789" defTabSz="914400">
              <a:spcBef>
                <a:spcPts val="1200"/>
              </a:spcBef>
              <a:buSzPct val="100000"/>
              <a:buAutoNum type="arabicPeriod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在壁炉房成人主日学</a:t>
            </a:r>
          </a:p>
          <a:p>
            <a:pPr marL="935789" lvl="1" indent="-427789" defTabSz="914400">
              <a:spcBef>
                <a:spcPts val="1200"/>
              </a:spcBef>
              <a:buSzPct val="100000"/>
              <a:buAutoNum type="arabicPeriod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在圣经房崇拜</a:t>
            </a:r>
          </a:p>
          <a:p>
            <a:pPr marL="935789" lvl="1" indent="-427789" defTabSz="914400">
              <a:spcBef>
                <a:spcPts val="1200"/>
              </a:spcBef>
              <a:buSzPct val="100000"/>
              <a:buAutoNum type="arabicPeriod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在壁炉房儿童主日学</a:t>
            </a:r>
          </a:p>
          <a:p>
            <a:pPr marL="935789" lvl="1" indent="-427789" defTabSz="914400">
              <a:spcBef>
                <a:spcPts val="1200"/>
              </a:spcBef>
              <a:buSzPct val="100000"/>
              <a:buAutoNum type="arabicPeriod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原儿童房改为母婴室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pic>
        <p:nvPicPr>
          <p:cNvPr id="121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029" y="1191433"/>
            <a:ext cx="4607145" cy="56184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</a:t>
            </a:r>
          </a:p>
        </p:txBody>
      </p:sp>
      <p:sp>
        <p:nvSpPr>
          <p:cNvPr id="127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这些改变，为的是为了接待小孩子。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 「凡为我名接待一个像这小孩子的，就是接待我；凡接待我的，不是接待我，乃是接待那差我来的。」（可9:37）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彼此争论谁为大</a:t>
            </a:r>
          </a:p>
        </p:txBody>
      </p:sp>
      <p:sp>
        <p:nvSpPr>
          <p:cNvPr id="133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门徒的争大，和跟从耶稣的舍己，是背道而驰。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彼此争论谁为大</a:t>
            </a:r>
          </a:p>
        </p:txBody>
      </p:sp>
      <p:sp>
        <p:nvSpPr>
          <p:cNvPr id="139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门徒争论谁为大，大家猜是怎样的一种情况？</a:t>
            </a:r>
          </a:p>
        </p:txBody>
      </p:sp>
      <p:pic>
        <p:nvPicPr>
          <p:cNvPr id="140" name="影片" descr="影片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10173" y="2645096"/>
            <a:ext cx="7323654" cy="4119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彼此争论谁为大</a:t>
            </a:r>
          </a:p>
        </p:txBody>
      </p:sp>
      <p:sp>
        <p:nvSpPr>
          <p:cNvPr id="146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另外，有些「争论谁为大」是生命里满身都是刺，并不是为了什么好处⋯</a:t>
            </a:r>
          </a:p>
        </p:txBody>
      </p:sp>
      <p:pic>
        <p:nvPicPr>
          <p:cNvPr id="147" name="影片" descr="影片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74198" y="2620253"/>
            <a:ext cx="6195604" cy="4174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</Words>
  <Application>Microsoft Office PowerPoint</Application>
  <PresentationFormat>Bildschirmpräsentation (4:3)</PresentationFormat>
  <Paragraphs>142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314</cp:revision>
  <dcterms:created xsi:type="dcterms:W3CDTF">2023-03-17T14:22:59Z</dcterms:created>
  <dcterms:modified xsi:type="dcterms:W3CDTF">2024-10-01T22:33:21Z</dcterms:modified>
</cp:coreProperties>
</file>