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8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23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143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6913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4146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16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453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368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557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362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49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07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452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243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51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983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522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001EA-FCA9-4AF8-8B7F-1F8F3B544BD9}" type="datetimeFigureOut">
              <a:rPr lang="zh-TW" altLang="en-US" smtClean="0"/>
              <a:t>2024/9/7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952893-F8AB-497A-BDF7-C43CEE35A6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952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54C504-A9E1-33AF-4AFB-D582D48F29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听到就相信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438F51C-C692-CBCB-6362-D4C15D2EBF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3600" dirty="0"/>
              <a:t>马可福音七：</a:t>
            </a:r>
            <a:r>
              <a:rPr lang="en-US" altLang="zh-TW" sz="3600" dirty="0"/>
              <a:t>24—37</a:t>
            </a:r>
          </a:p>
          <a:p>
            <a:r>
              <a:rPr lang="zh-TW" altLang="en-US" sz="3600" dirty="0"/>
              <a:t>宋景昌牧师</a:t>
            </a:r>
          </a:p>
        </p:txBody>
      </p:sp>
    </p:spTree>
    <p:extLst>
      <p:ext uri="{BB962C8B-B14F-4D97-AF65-F5344CB8AC3E}">
        <p14:creationId xmlns:p14="http://schemas.microsoft.com/office/powerpoint/2010/main" val="1048163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56E9BE-80E0-845D-03EE-7C7178538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41A6EA06-5D7A-06F1-1FA0-D20B304929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357" y="0"/>
            <a:ext cx="5002965" cy="6928946"/>
          </a:xfrm>
        </p:spPr>
      </p:pic>
    </p:spTree>
    <p:extLst>
      <p:ext uri="{BB962C8B-B14F-4D97-AF65-F5344CB8AC3E}">
        <p14:creationId xmlns:p14="http://schemas.microsoft.com/office/powerpoint/2010/main" val="3656355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F531F2-23F4-2A06-D983-D797E67EE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424" y="146304"/>
            <a:ext cx="9055608" cy="6400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1"/>
            </a:pPr>
            <a:r>
              <a:rPr lang="zh-TW" altLang="en-US" sz="2800" dirty="0"/>
              <a:t>耶稣又离了推罗的境界，经过西顿，就从低加坡里境内来到加利利 海。 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zh-TW" altLang="en-US" sz="2800" dirty="0"/>
              <a:t>有人带着一个耳聋舌结的人来见耶稣，求他按手在他身上。 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zh-TW" altLang="en-US" sz="2800" dirty="0"/>
              <a:t>耶稣领他离开众人，到一边去，就用指头探他的耳朵，吐唾沫抹他的舌头， 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zh-TW" altLang="en-US" sz="2800" dirty="0"/>
              <a:t>望天叹息，对他说：「以法大！」就是说：「开了吧！」 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zh-TW" altLang="en-US" sz="2800" dirty="0"/>
              <a:t>他的耳朵就开了，舌结也解了，说话也清楚了。 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zh-TW" altLang="en-US" sz="2800" dirty="0"/>
              <a:t>耶稣嘱咐他们不要告诉人；但他越发嘱咐，他们越发传扬开了。 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zh-TW" altLang="en-US" sz="2800" dirty="0"/>
              <a:t>众人分外希奇，说：「他所做的事都好，他连聋子也叫他们听见，哑巴也叫他们说话。」</a:t>
            </a:r>
          </a:p>
          <a:p>
            <a:pPr marL="514350" indent="-514350">
              <a:buFont typeface="+mj-lt"/>
              <a:buAutoNum type="arabicPeriod" startAt="31"/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45496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CE9475-C3BB-25CE-0343-EDE536D55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758" y="496381"/>
            <a:ext cx="8596668" cy="388077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31"/>
            </a:pPr>
            <a:r>
              <a:rPr lang="zh-TW" altLang="en-US" sz="3200" dirty="0"/>
              <a:t>耶稣领他离开众人，到一边去，就用指头探他的耳朵，吐唾沫抹他的舌头， 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zh-TW" altLang="en-US" sz="3200" dirty="0"/>
              <a:t>望天叹息，对他说：「以法大！」就是说：「开了吧！」 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zh-TW" altLang="en-US" sz="3200" dirty="0"/>
              <a:t>他的耳朵就开了，舌结也解了，说话也清楚了。 </a:t>
            </a:r>
            <a:endParaRPr lang="en-US" altLang="zh-TW" sz="3200" dirty="0"/>
          </a:p>
          <a:p>
            <a:pPr marL="514350" indent="-514350">
              <a:buFont typeface="+mj-lt"/>
              <a:buAutoNum type="arabicPeriod" startAt="31"/>
            </a:pPr>
            <a:r>
              <a:rPr lang="zh-TW" altLang="en-US" sz="3200" dirty="0"/>
              <a:t>望天叹息，对他说：「以法大！」就是说：「开了吧！」 </a:t>
            </a:r>
          </a:p>
          <a:p>
            <a:pPr marL="514350" indent="-514350">
              <a:buFont typeface="+mj-lt"/>
              <a:buAutoNum type="arabicPeriod" startAt="31"/>
            </a:pPr>
            <a:endParaRPr lang="zh-TW" altLang="en-US" sz="3200" dirty="0"/>
          </a:p>
          <a:p>
            <a:pPr marL="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80100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5C476B3-0FE0-6140-A99B-005419C5F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42" y="423229"/>
            <a:ext cx="8596668" cy="5502083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其实神迹，往往不是我们可用理性思考的，神迹就是上帝奇妙的作为，耶稣基督行神迹，用甚么方式已经不是重点。</a:t>
            </a:r>
            <a:endParaRPr lang="en-US" altLang="zh-TW" sz="3200" dirty="0"/>
          </a:p>
          <a:p>
            <a:endParaRPr lang="zh-TW" altLang="en-US" sz="3200" dirty="0"/>
          </a:p>
          <a:p>
            <a:r>
              <a:rPr lang="zh-TW" altLang="en-US" sz="3200" dirty="0"/>
              <a:t>重要的，不是神迹的过程，而是在这些神迹中，带给我们的意义是甚么？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zh-TW" altLang="en-US" sz="3200" dirty="0"/>
              <a:t>我们用怎样的态度来回应上帝这些奇妙的作为。这才是我们要注意的地方。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58390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0D72D2-E9A7-E3AA-4B90-56B2F5E81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06" y="368365"/>
            <a:ext cx="8596668" cy="5703251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我们往往只留意到这位「耳聋」，「舌结」的人，是生理上的问题情况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zh-TW" altLang="en-US" sz="3200" dirty="0"/>
              <a:t>当我们从属灵的角度来看时，我们每个人的心灵岂不都是「耳聋」、「舌结」的吗！？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r>
              <a:rPr lang="zh-TW" altLang="en-US" sz="3200" dirty="0"/>
              <a:t>有的人，耳朵没有问题，但却拒绝听上帝国福音</a:t>
            </a:r>
            <a:endParaRPr lang="en-US" altLang="zh-TW" sz="3200" dirty="0"/>
          </a:p>
          <a:p>
            <a:r>
              <a:rPr lang="zh-TW" altLang="en-US" sz="3200" dirty="0"/>
              <a:t>有的人，是可以说话，却不愿意将福音传给外邦人</a:t>
            </a:r>
          </a:p>
        </p:txBody>
      </p:sp>
    </p:spTree>
    <p:extLst>
      <p:ext uri="{BB962C8B-B14F-4D97-AF65-F5344CB8AC3E}">
        <p14:creationId xmlns:p14="http://schemas.microsoft.com/office/powerpoint/2010/main" val="316032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824843-DA11-A8BC-4659-9889F98D5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318" y="417350"/>
            <a:ext cx="8596668" cy="798576"/>
          </a:xfrm>
        </p:spPr>
        <p:txBody>
          <a:bodyPr/>
          <a:lstStyle/>
          <a:p>
            <a:r>
              <a:rPr lang="zh-TW" altLang="en-US" dirty="0"/>
              <a:t>总结：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52936F-BBA6-42CD-28AA-D6FCBD447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318" y="1215926"/>
            <a:ext cx="8596668" cy="5642074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今天讲道经文是关于两个神迹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zh-TW" altLang="en-US" sz="3200" dirty="0"/>
              <a:t>耶稣治好那外邦妇人的女士，把她女儿身上的污鬼赶出。说明了上帝的恩典，已经不再是先是犹太人，后是外邦人的次序，乃是上帝的恩典是临到每一个民族，没有国籍或是地域上的界限！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zh-TW" altLang="en-US" sz="3200" dirty="0"/>
              <a:t>外邦妇人只是听过耶稣的事迹便作出认信，使到女儿得到医治。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65911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151F8B-2480-5966-F25F-132374710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182" y="514669"/>
            <a:ext cx="8596668" cy="3880773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那位耳聋、舌结的人，是从来未有听过耶稣的事迹，耶稣怜悯他那孤单的心灵，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zh-TW" altLang="en-US" sz="3200" dirty="0"/>
              <a:t>带领他离开繁喧的环境，使他能在安静环境下，首先听到耶稣温柔的声音和教导，再亲眼见到眼前这位医治他的救主耶稣基督。</a:t>
            </a:r>
          </a:p>
        </p:txBody>
      </p:sp>
    </p:spTree>
    <p:extLst>
      <p:ext uri="{BB962C8B-B14F-4D97-AF65-F5344CB8AC3E}">
        <p14:creationId xmlns:p14="http://schemas.microsoft.com/office/powerpoint/2010/main" val="3784739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FE9D2B-EF28-8A34-9F14-1375A1D29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318" y="624397"/>
            <a:ext cx="8596668" cy="3880773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外邦妇人听到就相信，是有福的。</a:t>
            </a:r>
            <a:endParaRPr lang="en-US" altLang="zh-TW" sz="3200" dirty="0"/>
          </a:p>
          <a:p>
            <a:endParaRPr lang="zh-TW" altLang="en-US" sz="3200" dirty="0"/>
          </a:p>
          <a:p>
            <a:r>
              <a:rPr lang="zh-TW" altLang="en-US" sz="3200" dirty="0"/>
              <a:t>那位耳聋、舌结的人，得医治后能专心聆听耶稣的教导，更为重要。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91157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5510B9-316A-46F6-F40E-175DA8D1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这两位主人翁带给我们今天基督徒有什么启发与回应？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FC8DE3C-A462-4B0C-BBCB-AB6263A0B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/>
              <a:t>求主让我们有那份单纯的信心，深信耶稣的带领与保守，又让我们能常常离开繁喧的环境，静下心来，聆听耶稣基督的教导，并且践行于我们的生活中。</a:t>
            </a:r>
          </a:p>
          <a:p>
            <a:endParaRPr lang="zh-TW" altLang="en-US" sz="3200" dirty="0"/>
          </a:p>
          <a:p>
            <a:r>
              <a:rPr lang="zh-TW" altLang="en-US" sz="3200" dirty="0"/>
              <a:t>求圣善的灵，常常用那说不出来的叹息，为我们代祷，使我们在这世俗的环境中，能勇敢地为主作见证。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4577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56E9BE-80E0-845D-03EE-7C7178538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41A6EA06-5D7A-06F1-1FA0-D20B304929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541" y="0"/>
            <a:ext cx="5002965" cy="6928946"/>
          </a:xfrm>
        </p:spPr>
      </p:pic>
    </p:spTree>
    <p:extLst>
      <p:ext uri="{BB962C8B-B14F-4D97-AF65-F5344CB8AC3E}">
        <p14:creationId xmlns:p14="http://schemas.microsoft.com/office/powerpoint/2010/main" val="110364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1D2DDC-0A89-CEB5-7592-6B015D78D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F8CC4E-FCE5-39E1-E58D-E53A5A0DA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24</a:t>
            </a:r>
            <a:r>
              <a:rPr lang="zh-TW" altLang="en-US" sz="3200" dirty="0"/>
              <a:t>耶稣从那里起身，往推罗、西顿的境内去，进了一家，</a:t>
            </a:r>
            <a:r>
              <a:rPr lang="zh-TW" altLang="en-US" sz="3200" b="1" dirty="0"/>
              <a:t>不愿意人知道，却隐藏不住</a:t>
            </a:r>
            <a:r>
              <a:rPr lang="zh-TW" altLang="en-US" sz="32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6006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D29C77-6B3F-FDF2-753E-222AC0A81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8B5525-F04F-65E9-EAB7-EFA273A66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/>
              <a:t>「耶稣和门徒退到海边去，有许多人从加利利跟随他。还有许多人听见他所做的事，就从</a:t>
            </a:r>
            <a:r>
              <a:rPr lang="zh-TW" altLang="en-US" sz="3200" b="1" dirty="0"/>
              <a:t>犹太、耶路撒冷、以土买、约旦河的东边，以及推罗和西顿</a:t>
            </a:r>
            <a:r>
              <a:rPr lang="zh-TW" altLang="en-US" sz="3200" dirty="0"/>
              <a:t>的附近地方来到他那里。」</a:t>
            </a:r>
            <a:r>
              <a:rPr lang="en-US" altLang="zh-TW" sz="3200" dirty="0"/>
              <a:t>(</a:t>
            </a:r>
            <a:r>
              <a:rPr lang="zh-TW" altLang="en-US" sz="3200" dirty="0"/>
              <a:t>可三：</a:t>
            </a:r>
            <a:r>
              <a:rPr lang="en-US" altLang="zh-TW" sz="3200" dirty="0"/>
              <a:t>7-8)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23997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D3928E-93B8-9579-45D9-3744C93D9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55683C-33C1-8A83-D80D-03A048270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主耶稣在的名声外邦人中被传遍，虽然外邦人没有亲眼见过耶稣，只是听闻别人说的话，就深深相信主耶稣能拯救他们。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zh-TW" altLang="en-US" sz="3200" dirty="0"/>
              <a:t>外邦人对主耶稣所传的信息、所行的神迹奇事内心的渴望和确信，比起应该期望「弥赛亚」出现的犹太人更多。</a:t>
            </a:r>
          </a:p>
        </p:txBody>
      </p:sp>
    </p:spTree>
    <p:extLst>
      <p:ext uri="{BB962C8B-B14F-4D97-AF65-F5344CB8AC3E}">
        <p14:creationId xmlns:p14="http://schemas.microsoft.com/office/powerpoint/2010/main" val="2728694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D361DF-53EB-ABE9-910A-FA0591CA2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6A0209-D39C-26D1-8C69-B1E505B4D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/>
              <a:t>患经血不止长达十二年的女人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一位罗马军官因为家仆病危而来恳求耶稣基督的医治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还有那位在井旁与耶稣谈话的那位撒马利亚的女人</a:t>
            </a:r>
            <a:endParaRPr lang="en-US" altLang="zh-TW" sz="3200" dirty="0"/>
          </a:p>
          <a:p>
            <a:endParaRPr lang="zh-TW" altLang="en-US" sz="3200" dirty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37862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AC6308-C467-A535-6969-DBB5E9448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157389-26E9-097A-3D89-3AC90CCF6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耶稣走遍各城各乡，宣讲天国的福音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zh-TW" altLang="en-US" sz="3200" dirty="0"/>
              <a:t>耶稣的福音对象是那些人？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zh-TW" altLang="en-US" sz="3200" dirty="0"/>
              <a:t>什么人听了就愿意接受福音呢？</a:t>
            </a:r>
          </a:p>
          <a:p>
            <a:pPr marL="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3350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16485F8-E4FC-03CE-799F-1D30E8EE6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" y="310896"/>
            <a:ext cx="8671560" cy="583387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4"/>
            </a:pPr>
            <a:r>
              <a:rPr lang="zh-TW" altLang="en-US" sz="2800" dirty="0"/>
              <a:t>耶稣从那里起身，往推罗、西顿的境内去，进了一家，不愿意人知道，却隐藏不住。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TW" altLang="en-US" sz="2800" dirty="0"/>
              <a:t>当下，有一个妇人，她的小女儿被污鬼附着，听见耶稣的事，就来俯伏在他脚前。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TW" altLang="en-US" sz="2800" dirty="0"/>
              <a:t>这妇人是希腊人，属叙利腓尼基族。她求耶稣赶出那鬼离开她的女儿。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TW" altLang="en-US" sz="2800" dirty="0"/>
              <a:t>耶稣对她说：「让儿女们先吃饱，不好拿儿女的饼丢给狗吃。」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TW" altLang="en-US" sz="2800" dirty="0"/>
              <a:t>妇人回答说：「主啊，不错；但是狗在桌子底下也吃孩子们的碎渣儿。」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TW" altLang="en-US" sz="2800" dirty="0"/>
              <a:t>耶稣对她说：「因这句话，你回去吧；鬼已经离开你的女儿了。」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TW" altLang="en-US" sz="2800" dirty="0"/>
              <a:t>她就回家去，见小孩子躺在床上，鬼已经出去了。</a:t>
            </a:r>
          </a:p>
          <a:p>
            <a:pPr marL="514350" indent="-514350">
              <a:buFont typeface="+mj-lt"/>
              <a:buAutoNum type="arabicPeriod" startAt="24"/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2585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16485F8-E4FC-03CE-799F-1D30E8EE6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43853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4"/>
            </a:pPr>
            <a:r>
              <a:rPr lang="zh-TW" altLang="en-US" sz="3200" dirty="0"/>
              <a:t>耶稣对她说：「让儿女们先吃饱，不好拿儿女的饼丢给狗吃。」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TW" altLang="en-US" sz="3200" dirty="0"/>
              <a:t>妇人回答说：「主啊，不错；但是狗在桌子底下也吃孩子们的碎渣儿。」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TW" altLang="en-US" sz="3200" dirty="0"/>
              <a:t>耶稣对她说：「因这句话，你回去吧；鬼已经离开你的女儿了。」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TW" altLang="en-US" sz="3200" dirty="0"/>
              <a:t>她就回家去，见小孩子躺在床上，鬼已经出去了。</a:t>
            </a:r>
          </a:p>
          <a:p>
            <a:pPr marL="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43290206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1452</Words>
  <Application>Microsoft Office PowerPoint</Application>
  <PresentationFormat>寬螢幕</PresentationFormat>
  <Paragraphs>65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多面向</vt:lpstr>
      <vt:lpstr>听到就相信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总结：</vt:lpstr>
      <vt:lpstr>PowerPoint 簡報</vt:lpstr>
      <vt:lpstr>PowerPoint 簡報</vt:lpstr>
      <vt:lpstr>这两位主人翁带给我们今天基督徒有什么启发与回应？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Sammy Sung</dc:creator>
  <cp:lastModifiedBy>Sammy Sung</cp:lastModifiedBy>
  <cp:revision>4</cp:revision>
  <dcterms:created xsi:type="dcterms:W3CDTF">2024-09-07T18:27:52Z</dcterms:created>
  <dcterms:modified xsi:type="dcterms:W3CDTF">2024-09-07T19:11:18Z</dcterms:modified>
</cp:coreProperties>
</file>