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1483" r:id="rId3"/>
    <p:sldId id="21484" r:id="rId4"/>
    <p:sldId id="21485" r:id="rId5"/>
    <p:sldId id="21486" r:id="rId6"/>
    <p:sldId id="21487" r:id="rId7"/>
    <p:sldId id="21488" r:id="rId8"/>
    <p:sldId id="21489" r:id="rId9"/>
    <p:sldId id="21490" r:id="rId10"/>
    <p:sldId id="21491" r:id="rId11"/>
    <p:sldId id="2149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5311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2024/9/2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再次立志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经文：书24:1-2a、14-18；弗6:10-20；约6:56-69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60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约书亚在示剑聚集各支派的领袖，呼吁他们和神从新立约。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这时约书亚已经年老，虽然他们是领袖，却是新生的一代。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约书亚传达神的话，从亚伯拉罕，说到巴兰的咒诅，神怎样保守他们，又怎样将应许之地给他们（ 书24:2-13）。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神与人立约，是一个恩约⋯⋯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回顾了神怎样一直施恩给他们。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他们不是不认识神的，他们从小就认识神，也经历神。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但摆在他们面前的是一个很大的试探，他们要作出承诺，不要因为环境改变，受到影响。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72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基督徒家长，面对孩子要入大学了，要搬到另一个城市居住了，对孩子的叮嘱。</a:t>
            </a:r>
          </a:p>
        </p:txBody>
      </p:sp>
      <p:pic>
        <p:nvPicPr>
          <p:cNvPr id="17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019" y="2775878"/>
            <a:ext cx="4529962" cy="3684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79" name="Inhaltsplatzhalter 2"/>
          <p:cNvSpPr txBox="1"/>
          <p:nvPr/>
        </p:nvSpPr>
        <p:spPr>
          <a:xfrm>
            <a:off x="379101" y="1415846"/>
            <a:ext cx="838579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基督徒父母也可以学效约书亚的做法，和孩子谈谈神怎样一直保守我们家庭，怎样帮助我们度过各样困难，怎样使我们没有缺乏，样样都有余。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我们也可以和神谈到神的恩典是怎样的，我们过去信仰的小故事。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让孩子在将来持守信仰。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这是很好的家庭宗教教育。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85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在青少年阶段，高阶思维的发展，使他们对信仰产生质疑，加上同辈的影响，并同离开父母的意愿也日益增加时，这许多因素加起来，许多人青少年在这时期离开信仰。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但作为父母的，家庭宗教教育的方式，也产生着很大的影响力。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91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对信仰「很确定」的父母 🧐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对信仰「稍稍不确定」的父母😅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对信仰「很不确定」的父母😫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97" name="Inhaltsplatzhalter 2"/>
          <p:cNvSpPr txBox="1"/>
          <p:nvPr/>
        </p:nvSpPr>
        <p:spPr>
          <a:xfrm>
            <a:off x="379101" y="1415846"/>
            <a:ext cx="8385798" cy="465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//一个有关北欧宗教心理的广泛研究，曾得出很特别的结果。研究员 Hjalmar Sunden 关注到不同类型的信徒家长给儿女传递自己的信仰的成功程度。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成功程度较低的，是那些显得对信仰「很确定」的父母，因为他们的权威主义使孩童厌恶；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参 Nils G. Holm, ScandinacianPaychology of Religion （Abo Akademi: Finland, 1987）.//（《拥抱怀疑的信仰》，页250-251）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03" name="Inhaltsplatzhalter 2"/>
          <p:cNvSpPr txBox="1"/>
          <p:nvPr/>
        </p:nvSpPr>
        <p:spPr>
          <a:xfrm>
            <a:off x="379101" y="1415846"/>
            <a:ext cx="8385798" cy="446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//而那些对信仰「很不确定」的父母也相彷，成功程度也较低，原因是他们的信仰过于空泛和缺乏说服力。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而成功程度最高的，是那些对信仰「稍稍不确定」又容让孩童发问批判性问题、表达怀疑的父母，而他们亦倾向透过个人例子来教育孩童。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参 Nils G. Holm, ScandinacianPaychology of Religion （Abo Akademi: Finland, 1987）.//（《拥抱怀疑的信仰》，页250-251）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09" name="Inhaltsplatzhalter 2"/>
          <p:cNvSpPr txBox="1"/>
          <p:nvPr/>
        </p:nvSpPr>
        <p:spPr>
          <a:xfrm>
            <a:off x="379101" y="1415846"/>
            <a:ext cx="3708157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家庭宗教教育成功的关键在父母的态度，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形式可以多样化的，不必因为其他家庭这样做，我又要这样做而有压力。</a:t>
            </a:r>
          </a:p>
        </p:txBody>
      </p:sp>
      <p:pic>
        <p:nvPicPr>
          <p:cNvPr id="21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460" y="1494276"/>
            <a:ext cx="3520434" cy="5018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16" name="Inhaltsplatzhalter 2"/>
          <p:cNvSpPr txBox="1"/>
          <p:nvPr/>
        </p:nvSpPr>
        <p:spPr>
          <a:xfrm>
            <a:off x="379101" y="1415846"/>
            <a:ext cx="3708157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家庭宗教教育成功的关键在父母的态度，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形式可以多样化的，不必因为其他家庭这样做，我又要这样做而有压力。</a:t>
            </a:r>
          </a:p>
        </p:txBody>
      </p:sp>
      <p:pic>
        <p:nvPicPr>
          <p:cNvPr id="21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354" y="1327735"/>
            <a:ext cx="3048526" cy="199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717" y="3409409"/>
            <a:ext cx="2463801" cy="328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24" name="Inhaltsplatzhalter 2"/>
          <p:cNvSpPr txBox="1"/>
          <p:nvPr/>
        </p:nvSpPr>
        <p:spPr>
          <a:xfrm>
            <a:off x="379101" y="1415846"/>
            <a:ext cx="3708157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家庭宗教教育成功的关键在父母的态度，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形式可以多样化的，不必因为其他家庭这样做，我又要这样做而有压力。</a:t>
            </a:r>
          </a:p>
        </p:txBody>
      </p:sp>
      <p:pic>
        <p:nvPicPr>
          <p:cNvPr id="22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740" y="1580158"/>
            <a:ext cx="4850703" cy="2728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31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这都是参考，每个家长和孩子的性格不同，就会有不同方式，也不用一式一样。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目的只有一个，让孩子知道神在这个家庭的作为，神怎样带领这个家庭，所赐下的恩典。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37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孩子都喜欢听父母的信仰故事，特别有关于他们自己的⋯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这些都是事后回看神的恩典，最后的总结不是父母有什么聪明才智，而是承认人的有限，神的恩典和保守。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243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就在谈论家庭故事中，数算神的恩典，让孩子看到神怎样一直帮助自己，帮助这个家庭。然后立志一生跟从主。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「若是你们以事奉耶和华为不好，今日就可以选择所要事奉的：是你们列祖在大河那边所事奉的神呢？是你们所住这地的亚摩利人的神呢？至于我和我家，我们必定事奉耶和华。」（书24:15节）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49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更根本的问题是我们是否真的愿意一生事奉耶和华呢？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55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耶稣没有按照门徒的期望，我们仍然相信耶稣吗？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61" name="Inhaltsplatzhalter 2"/>
          <p:cNvSpPr txBox="1"/>
          <p:nvPr/>
        </p:nvSpPr>
        <p:spPr>
          <a:xfrm>
            <a:off x="379101" y="1415846"/>
            <a:ext cx="431226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犹太人对弥赛亚有期待，但是在一些框架上，只接受他们心目中的定位。</a:t>
            </a:r>
          </a:p>
        </p:txBody>
      </p:sp>
      <p:pic>
        <p:nvPicPr>
          <p:cNvPr id="262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20" y="1558232"/>
            <a:ext cx="4512368" cy="451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68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彼得没有因为「这话甚难」就放弃信仰，因为耶稣有「永生之道」，便继续跟随。</a:t>
            </a:r>
          </a:p>
        </p:txBody>
      </p:sp>
      <p:pic>
        <p:nvPicPr>
          <p:cNvPr id="26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50" y="2599249"/>
            <a:ext cx="5212303" cy="4221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75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老约翰因信仰被流放在拔摩海岛上，他一生跟随主，他知道唯有耶稣是主，永不动摇。</a:t>
            </a:r>
          </a:p>
        </p:txBody>
      </p:sp>
      <p:pic>
        <p:nvPicPr>
          <p:cNvPr id="276" name="影像" descr="影像"/>
          <p:cNvPicPr>
            <a:picLocks noChangeAspect="1"/>
          </p:cNvPicPr>
          <p:nvPr/>
        </p:nvPicPr>
        <p:blipFill>
          <a:blip r:embed="rId4"/>
          <a:srcRect b="5769"/>
          <a:stretch>
            <a:fillRect/>
          </a:stretch>
        </p:blipFill>
        <p:spPr>
          <a:xfrm>
            <a:off x="2678078" y="2645112"/>
            <a:ext cx="5715001" cy="4044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82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上月底联合崇拜中，Jeff 牧师分享，他拿来一捆很长的大䌫⋯⋯</a:t>
            </a:r>
          </a:p>
        </p:txBody>
      </p:sp>
      <p:pic>
        <p:nvPicPr>
          <p:cNvPr id="283" name="IMG_3652.jpeg" descr="IMG_3652.jpeg"/>
          <p:cNvPicPr>
            <a:picLocks noChangeAspect="1"/>
          </p:cNvPicPr>
          <p:nvPr/>
        </p:nvPicPr>
        <p:blipFill>
          <a:blip r:embed="rId4"/>
          <a:srcRect l="17842" r="24169"/>
          <a:stretch>
            <a:fillRect/>
          </a:stretch>
        </p:blipFill>
        <p:spPr>
          <a:xfrm>
            <a:off x="240405" y="3041666"/>
            <a:ext cx="3903482" cy="3786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影像" descr="影像"/>
          <p:cNvPicPr>
            <a:picLocks noChangeAspect="1"/>
          </p:cNvPicPr>
          <p:nvPr/>
        </p:nvPicPr>
        <p:blipFill>
          <a:blip r:embed="rId5"/>
          <a:srcRect t="17184"/>
          <a:stretch>
            <a:fillRect/>
          </a:stretch>
        </p:blipFill>
        <p:spPr>
          <a:xfrm>
            <a:off x="4323303" y="3021227"/>
            <a:ext cx="4621821" cy="382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大家怎样看立志呢？</a:t>
            </a:r>
          </a:p>
        </p:txBody>
      </p:sp>
      <p:pic>
        <p:nvPicPr>
          <p:cNvPr id="11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9" y="2520809"/>
            <a:ext cx="4671268" cy="2684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888" y="2520809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90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⋯神话过在往后每事结局如风，当基督依照祢话语从天边降临，驾着云彩！神啊！到那一天，这世界最终必须结束，祢以爱再生新国土，是祢的国度。神啊！世上岁月， 祢教我应该怎去数，我信祢有天必再返，是我的盼望！到那天天地不再，世间光辉不再复来，我的心一再仰望祢，到世界的终结。到永远⋯⋯                   </a:t>
            </a:r>
            <a:r>
              <a:rPr sz="2000"/>
              <a:t>《到那天》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296" name="Inhaltsplatzhalter 2"/>
          <p:cNvSpPr txBox="1"/>
          <p:nvPr/>
        </p:nvSpPr>
        <p:spPr>
          <a:xfrm>
            <a:off x="379101" y="1415846"/>
            <a:ext cx="3724127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如果我们对信仰认真起来，我们整个价值观会改变，我们就不会只看眼前的事，而是想到永恒的事情。</a:t>
            </a:r>
          </a:p>
        </p:txBody>
      </p:sp>
      <p:pic>
        <p:nvPicPr>
          <p:cNvPr id="29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572" y="1355924"/>
            <a:ext cx="4016487" cy="5239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我们还归从谁呢？</a:t>
            </a:r>
          </a:p>
        </p:txBody>
      </p:sp>
      <p:sp>
        <p:nvSpPr>
          <p:cNvPr id="303" name="Inhaltsplatzhalter 2"/>
          <p:cNvSpPr txBox="1"/>
          <p:nvPr/>
        </p:nvSpPr>
        <p:spPr>
          <a:xfrm>
            <a:off x="379101" y="1415846"/>
            <a:ext cx="3724127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唯有我们真的要一生事奉耶和华，我们才能够带领自己的家庭，教会的弟兄姐妹，一同去事奉耶和华。</a:t>
            </a:r>
          </a:p>
        </p:txBody>
      </p:sp>
      <p:pic>
        <p:nvPicPr>
          <p:cNvPr id="30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68" y="1462221"/>
            <a:ext cx="3595475" cy="5125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我们有什么信仰故事，可以和家人分享？这个故事一定要和大家有关的！感兴趣的！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我们可以怎样见证神的信实和恩典呢？不是在自夸，乃是在见证神！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我们回家好好想想这些故事，可以用什么形式？什么时候和他们分享呢？愉快的！没压力的！</a:t>
            </a:r>
          </a:p>
        </p:txBody>
      </p:sp>
      <p:sp>
        <p:nvSpPr>
          <p:cNvPr id="31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最重要是我们的态度！世界观、价值观、人生观是怎样！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如果我们确实相信「永生之道」，我们跟随耶稣，事奉耶和华的生命，一定能被神所使用，带领更多人愿意事奉主的。</a:t>
            </a:r>
          </a:p>
        </p:txBody>
      </p:sp>
      <p:sp>
        <p:nvSpPr>
          <p:cNvPr id="3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7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立志许多时是作为一个基督徒的入门</a:t>
            </a:r>
          </a:p>
        </p:txBody>
      </p:sp>
      <p:pic>
        <p:nvPicPr>
          <p:cNvPr id="118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101" y="2275867"/>
            <a:ext cx="5715001" cy="43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24" name="Inhaltsplatzhalter 2"/>
          <p:cNvSpPr txBox="1"/>
          <p:nvPr/>
        </p:nvSpPr>
        <p:spPr>
          <a:xfrm>
            <a:off x="515288" y="1445029"/>
            <a:ext cx="3880244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约书亚：「至于我和我家，我们必定事奉耶和华。」（书24:15）</a:t>
            </a:r>
          </a:p>
        </p:txBody>
      </p:sp>
      <p:pic>
        <p:nvPicPr>
          <p:cNvPr id="12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68" y="1462221"/>
            <a:ext cx="3595475" cy="5125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31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约书亚是谁？他在少年时已经是摩西的助手！（出17:12）</a:t>
            </a:r>
          </a:p>
        </p:txBody>
      </p:sp>
      <p:pic>
        <p:nvPicPr>
          <p:cNvPr id="132" name="影像" descr="影像"/>
          <p:cNvPicPr>
            <a:picLocks noChangeAspect="1"/>
          </p:cNvPicPr>
          <p:nvPr/>
        </p:nvPicPr>
        <p:blipFill>
          <a:blip r:embed="rId4"/>
          <a:srcRect b="9741"/>
          <a:stretch>
            <a:fillRect/>
          </a:stretch>
        </p:blipFill>
        <p:spPr>
          <a:xfrm>
            <a:off x="1646634" y="2808243"/>
            <a:ext cx="5850742" cy="3960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38" name="Inhaltsplatzhalter 2"/>
          <p:cNvSpPr txBox="1"/>
          <p:nvPr/>
        </p:nvSpPr>
        <p:spPr>
          <a:xfrm>
            <a:off x="379101" y="1415846"/>
            <a:ext cx="3518557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约书亚也是攻打迦南前的12位探子之一（民13:8, 16）</a:t>
            </a:r>
          </a:p>
        </p:txBody>
      </p:sp>
      <p:pic>
        <p:nvPicPr>
          <p:cNvPr id="13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43" y="1432585"/>
            <a:ext cx="5090194" cy="5084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45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神也拣选了约书亚作摩西的继承人（民27:18-20）。</a:t>
            </a:r>
          </a:p>
        </p:txBody>
      </p:sp>
      <p:pic>
        <p:nvPicPr>
          <p:cNvPr id="14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750225"/>
            <a:ext cx="7620000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我和我家的故事</a:t>
            </a:r>
          </a:p>
        </p:txBody>
      </p:sp>
      <p:sp>
        <p:nvSpPr>
          <p:cNvPr id="152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约书亚要带领在旷野成长的一代，进入迦南。</a:t>
            </a:r>
          </a:p>
        </p:txBody>
      </p:sp>
      <p:pic>
        <p:nvPicPr>
          <p:cNvPr id="15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7" y="2837964"/>
            <a:ext cx="3181576" cy="318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64" y="2769805"/>
            <a:ext cx="5898477" cy="331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Bildschirmpräsentation (4:3)</PresentationFormat>
  <Paragraphs>164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7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300</cp:revision>
  <dcterms:created xsi:type="dcterms:W3CDTF">2023-03-17T14:22:59Z</dcterms:created>
  <dcterms:modified xsi:type="dcterms:W3CDTF">2024-09-02T20:42:31Z</dcterms:modified>
</cp:coreProperties>
</file>