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1653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5357" autoAdjust="0"/>
  </p:normalViewPr>
  <p:slideViewPr>
    <p:cSldViewPr snapToGrid="0">
      <p:cViewPr varScale="1">
        <p:scale>
          <a:sx n="138" d="100"/>
          <a:sy n="138" d="100"/>
        </p:scale>
        <p:origin x="23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2024/8/16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4" name="Shape 1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0" name="Shape 1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8" name="Shape 1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6" name="Shape 1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2" name="Shape 2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4" name="Shape 2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6" name="Shape 2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2" name="Shape 23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8" name="Shape 2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44" name="Shape 2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0" name="Shape 2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6" name="Shape 25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2" name="Shape 2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68" name="Shape 26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4" name="Shape 2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1" name="Shape 2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7" name="Shape 28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93" name="Shape 2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2024/8/16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270760"/>
            <a:ext cx="9054001" cy="115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耶稣是生命的粮</a:t>
            </a:r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讲道：陈永安 牧师</a:t>
            </a:r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经文：王上19:4-8；弗4:25-5:2；約6:35、41-51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谁能听呢？</a:t>
            </a:r>
          </a:p>
        </p:txBody>
      </p:sp>
      <p:sp>
        <p:nvSpPr>
          <p:cNvPr id="152" name="Inhaltsplatzhalter 2"/>
          <p:cNvSpPr txBox="1"/>
          <p:nvPr/>
        </p:nvSpPr>
        <p:spPr>
          <a:xfrm>
            <a:off x="379101" y="1415846"/>
            <a:ext cx="8385798" cy="3164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「凡父所赐给我的人必到我这里来；到我这里来的，我总不丢弃他。」（6:37）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「若不是差我来的父吸引人，就没有能到我这里来的」（6:44）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相信耶稣是从天上来的真粮</a:t>
            </a:r>
          </a:p>
        </p:txBody>
      </p:sp>
      <p:sp>
        <p:nvSpPr>
          <p:cNvPr id="158" name="Inhaltsplatzhalter 2"/>
          <p:cNvSpPr txBox="1"/>
          <p:nvPr/>
        </p:nvSpPr>
        <p:spPr>
          <a:xfrm>
            <a:off x="379101" y="1415846"/>
            <a:ext cx="8385798" cy="2142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「信的人得永生」（6:40, 48, 54)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「信神所差来的，这就是做神的工。」（6:29）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3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相信耶稣是从天上来的真粮</a:t>
            </a:r>
          </a:p>
        </p:txBody>
      </p:sp>
      <p:sp>
        <p:nvSpPr>
          <p:cNvPr id="164" name="Inhaltsplatzhalter 2"/>
          <p:cNvSpPr txBox="1"/>
          <p:nvPr/>
        </p:nvSpPr>
        <p:spPr>
          <a:xfrm>
            <a:off x="379101" y="1415846"/>
            <a:ext cx="8385798" cy="400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「我父将天上来的真粮赐给你们。因为神的粮就是那从天上降下来、赐生命给世界的。」（6:32-33）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「我就是生命的粮。到我这里来的，必定不饿；信我的，永远不渴。」（6:35）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「唯独从神来的，他看见过父⋯」（6:46）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相信耶稣是从天上来的真粮</a:t>
            </a:r>
          </a:p>
        </p:txBody>
      </p:sp>
      <p:sp>
        <p:nvSpPr>
          <p:cNvPr id="170" name="Inhaltsplatzhalter 2"/>
          <p:cNvSpPr txBox="1"/>
          <p:nvPr/>
        </p:nvSpPr>
        <p:spPr>
          <a:xfrm>
            <a:off x="379101" y="1415846"/>
            <a:ext cx="8385798" cy="3856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按约翰的信息，耶稣的话，我们无法用字面去理解，我们只能相信耶稣。这是约翰整本书的中心。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「但记这些事要叫你们信耶稣是基督，是神的儿子，并且叫你们信了他，就可以因他的名得生命。」（约20:31）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0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真粮和圣餐</a:t>
            </a:r>
          </a:p>
        </p:txBody>
      </p:sp>
      <p:sp>
        <p:nvSpPr>
          <p:cNvPr id="176" name="Inhaltsplatzhalter 2"/>
          <p:cNvSpPr txBox="1"/>
          <p:nvPr/>
        </p:nvSpPr>
        <p:spPr>
          <a:xfrm>
            <a:off x="379101" y="1415846"/>
            <a:ext cx="8385798" cy="4999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使徒约翰写作这福音是在主后94-95年，距离耶稣钉十架、复活和升天，已经是大约六十年后。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十二门徒中，约翰是最年轻的，也是留在世上最长的门徒，亲眼见证了耶稣的救恩，并见证早期教会60年的发展，在年老的日子，被流放在拔摩岛上，在经过这许多年的沉淀思考后，为耶稣基督作见证。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1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真粮和圣餐</a:t>
            </a:r>
          </a:p>
        </p:txBody>
      </p:sp>
      <p:sp>
        <p:nvSpPr>
          <p:cNvPr id="182" name="Inhaltsplatzhalter 2"/>
          <p:cNvSpPr txBox="1"/>
          <p:nvPr/>
        </p:nvSpPr>
        <p:spPr>
          <a:xfrm>
            <a:off x="379101" y="1415846"/>
            <a:ext cx="8385798" cy="5152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约翰福音不是按时间线展开故事，在第6章已谈到耶稣要在十架上所成就的事。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祂的肉可以吃，所指的是祂成为了出埃及时，逾越节的羔羊，逾越节晚上，羔羊是要烤了来吃的（出12:8）。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耶稣的血，所指的是逾越节晚餐上所举的杯，葡萄酒被指为葡萄的血（Blood of grapes，参创49:11）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真粮和圣餐</a:t>
            </a:r>
          </a:p>
        </p:txBody>
      </p:sp>
      <p:sp>
        <p:nvSpPr>
          <p:cNvPr id="188" name="Inhaltsplatzhalter 2"/>
          <p:cNvSpPr txBox="1"/>
          <p:nvPr/>
        </p:nvSpPr>
        <p:spPr>
          <a:xfrm>
            <a:off x="379101" y="1415846"/>
            <a:ext cx="8385798" cy="4009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耶稣在十架上更新了整个出埃及的事件。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神所拯救的，过往是以色列民，如今是新约的子民，就是教会这群体；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逾越节晚餐的记念，亦改成在圣餐礼中，记念耶稣基督成为逾越节的羔羊，除去世人罪孽的。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真粮和圣餐</a:t>
            </a:r>
          </a:p>
        </p:txBody>
      </p:sp>
      <p:sp>
        <p:nvSpPr>
          <p:cNvPr id="194" name="Inhaltsplatzhalter 2"/>
          <p:cNvSpPr txBox="1"/>
          <p:nvPr/>
        </p:nvSpPr>
        <p:spPr>
          <a:xfrm>
            <a:off x="379101" y="1415846"/>
            <a:ext cx="8385798" cy="2377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约翰如实地记录了当时耶稣基督的话，如何使群众困惑，如何教人失望，离弃耶稣。但同时，约翰也见证了耶稣基督在十架上成就的救恩，建立教会子民。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真粮和圣餐</a:t>
            </a:r>
          </a:p>
        </p:txBody>
      </p:sp>
      <p:sp>
        <p:nvSpPr>
          <p:cNvPr id="200" name="Inhaltsplatzhalter 2"/>
          <p:cNvSpPr txBox="1"/>
          <p:nvPr/>
        </p:nvSpPr>
        <p:spPr>
          <a:xfrm>
            <a:off x="379101" y="1415846"/>
            <a:ext cx="8385798" cy="2561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约翰以他相信了耶稣多年的经验，告诉他的读者，耶稣是怎样建立祂的子民，耶稣将自己，成为生命的粮，拯救了凡愿意相信祂的人。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我们还归从谁呢？</a:t>
            </a:r>
          </a:p>
        </p:txBody>
      </p:sp>
      <p:sp>
        <p:nvSpPr>
          <p:cNvPr id="206" name="Inhaltsplatzhalter 2"/>
          <p:cNvSpPr txBox="1"/>
          <p:nvPr/>
        </p:nvSpPr>
        <p:spPr>
          <a:xfrm>
            <a:off x="379101" y="1415846"/>
            <a:ext cx="8385798" cy="3856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约𨌺说，当时许多门徒离去，因为觉得耶稣没有满足他们的期望（6:66）。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但十二门徒却没有离去，彼得更代表门徒说：「主啊，你有永生之道，我们还归从谁呢？我们已经信了，又知道你是神的圣者。」（6:68-69）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3" name="Inhaltsplatzhalter 2"/>
          <p:cNvSpPr txBox="1"/>
          <p:nvPr/>
        </p:nvSpPr>
        <p:spPr>
          <a:xfrm>
            <a:off x="379101" y="1415846"/>
            <a:ext cx="8385798" cy="1386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弟兄姐妹，愿你平安！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让我们彼此问安。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1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我们还归从谁呢？</a:t>
            </a:r>
          </a:p>
        </p:txBody>
      </p:sp>
      <p:sp>
        <p:nvSpPr>
          <p:cNvPr id="212" name="Inhaltsplatzhalter 2"/>
          <p:cNvSpPr txBox="1"/>
          <p:nvPr/>
        </p:nvSpPr>
        <p:spPr>
          <a:xfrm>
            <a:off x="379101" y="1415846"/>
            <a:ext cx="8385798" cy="1570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主后94-95年，当一个基督徒不容易啊！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今天的基督徒⋯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18" name="Inhaltsplatzhalter 2"/>
          <p:cNvSpPr txBox="1"/>
          <p:nvPr/>
        </p:nvSpPr>
        <p:spPr>
          <a:xfrm>
            <a:off x="379101" y="1415846"/>
            <a:ext cx="8385798" cy="3437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「谁能听呢？」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「主啊！你有永生之道，我们还归从谁呢？」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相信、信靠、信服。这是一种超越的自我中心，自恋的救赎。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3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pic>
        <p:nvPicPr>
          <p:cNvPr id="224" name="影像" descr="影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899" y="1474551"/>
            <a:ext cx="8712201" cy="4902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30" name="Inhaltsplatzhalter 2"/>
          <p:cNvSpPr txBox="1"/>
          <p:nvPr/>
        </p:nvSpPr>
        <p:spPr>
          <a:xfrm>
            <a:off x="379101" y="1415846"/>
            <a:ext cx="8385798" cy="3437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当代思潮文化教授韩柄哲在《他者的消失》中指出，现在网上的世界，更加剧了这情况。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同温层效应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活在自己回声谷的世界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36" name="Inhaltsplatzhalter 2"/>
          <p:cNvSpPr txBox="1"/>
          <p:nvPr/>
        </p:nvSpPr>
        <p:spPr>
          <a:xfrm>
            <a:off x="379101" y="1415846"/>
            <a:ext cx="8385798" cy="4282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另一种声音消失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失去了与自己不同意见的人相处的能力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没有沟通的能力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不管真相是什么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怀疑，恐惧，贪婪，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两极撕裂的社会，最终爆发武力冲突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1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42" name="Inhaltsplatzhalter 2"/>
          <p:cNvSpPr txBox="1"/>
          <p:nvPr/>
        </p:nvSpPr>
        <p:spPr>
          <a:xfrm>
            <a:off x="379101" y="1415846"/>
            <a:ext cx="8385798" cy="4130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世界再没有「他者」的存在，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容不下不同的声音，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也容不下与我们不同的神，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我们不接受神是创造者，我们是受造受，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我们容不下神的主权，凌驾在人的主权之上。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47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48" name="Inhaltsplatzhalter 2"/>
          <p:cNvSpPr txBox="1"/>
          <p:nvPr/>
        </p:nvSpPr>
        <p:spPr>
          <a:xfrm>
            <a:off x="379101" y="1415846"/>
            <a:ext cx="8385798" cy="3825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在这个「他者的消失」的世界中，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我们更需要「他者」去改变我们自恋，同质的世界，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我们更需要那位超越的「他者」，帮助我们⋯ 拉出这个同质化的世界，帮助我们离开自恋、自我中心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54" name="Inhaltsplatzhalter 2"/>
          <p:cNvSpPr txBox="1"/>
          <p:nvPr/>
        </p:nvSpPr>
        <p:spPr>
          <a:xfrm>
            <a:off x="379101" y="1415846"/>
            <a:ext cx="8385798" cy="3558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那位超越的「他者」，帮助我们⋯⋯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成为一个更能容得下「他者」的人，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我们才能成为一个和平的人，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我的世界才更寛广，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我才能成为真正的自由人。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9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相信、信靠、信服</a:t>
            </a:r>
          </a:p>
        </p:txBody>
      </p:sp>
      <p:sp>
        <p:nvSpPr>
          <p:cNvPr id="260" name="Inhaltsplatzhalter 2"/>
          <p:cNvSpPr txBox="1"/>
          <p:nvPr/>
        </p:nvSpPr>
        <p:spPr>
          <a:xfrm>
            <a:off x="379101" y="1415846"/>
            <a:ext cx="8385798" cy="4701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耶稣完全以「他者」的身分出現，沒有按自恋或自我中心的人的期待來滿足他們，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耶稣没有再喂饱众人的肚腹，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也没有作犹太人的王，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耶稣却以圣餐喂养我们的灵命，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以他身体成了赎罪的羊羔，带领人脱离罪恶的困绑，成为属神的子民。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65" name="Inhaltsplatzhalter 2"/>
          <p:cNvSpPr txBox="1"/>
          <p:nvPr/>
        </p:nvSpPr>
        <p:spPr>
          <a:xfrm>
            <a:off x="379101" y="1415846"/>
            <a:ext cx="8385798" cy="2682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耶稣是生命的粮，这话甚难！谁能听呢？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神没有满足我愿望，我拜来有什么用？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但正正是超越的神，比我们更高的神，才值得我们敬拜祂。</a:t>
            </a:r>
          </a:p>
        </p:txBody>
      </p:sp>
      <p:sp>
        <p:nvSpPr>
          <p:cNvPr id="266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</a:t>
            </a:r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211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今天讲题：耶稣是生命的粮。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大家有吃过早餐没有？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待会准备去吃什么？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1" name="Inhaltsplatzhalter 2"/>
          <p:cNvSpPr txBox="1"/>
          <p:nvPr/>
        </p:nvSpPr>
        <p:spPr>
          <a:xfrm>
            <a:off x="379101" y="1415846"/>
            <a:ext cx="8385798" cy="1805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耶稣说祂是「生命的粮」，许多门徒离开了，但十二门徒仍然跟随，要在好后时期，约翰才明白耶稣所说的意思。</a:t>
            </a:r>
          </a:p>
        </p:txBody>
      </p:sp>
      <p:sp>
        <p:nvSpPr>
          <p:cNvPr id="272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77" name="Inhaltsplatzhalter 2"/>
          <p:cNvSpPr txBox="1"/>
          <p:nvPr/>
        </p:nvSpPr>
        <p:spPr>
          <a:xfrm>
            <a:off x="379101" y="1415846"/>
            <a:ext cx="8385798" cy="123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太早太快放弃，很容易错过了神给我们的惊喜。</a:t>
            </a:r>
          </a:p>
        </p:txBody>
      </p:sp>
      <p:sp>
        <p:nvSpPr>
          <p:cNvPr id="278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  <p:pic>
        <p:nvPicPr>
          <p:cNvPr id="279" name="影像" descr="影像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99" y="2759953"/>
            <a:ext cx="5715001" cy="3810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84" name="Inhaltsplatzhalter 2"/>
          <p:cNvSpPr txBox="1"/>
          <p:nvPr/>
        </p:nvSpPr>
        <p:spPr>
          <a:xfrm>
            <a:off x="379101" y="1415846"/>
            <a:ext cx="8385798" cy="352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// 有冇一种可能系</a:t>
            </a:r>
            <a:br/>
            <a:r>
              <a:t>   咁啱行紧嘅呢一段  </a:t>
            </a:r>
            <a:br/>
            <a:r>
              <a:t>   系喺历史嘅中段</a:t>
            </a:r>
            <a:br/>
            <a:r>
              <a:t>   终点系喺好后面</a:t>
            </a:r>
            <a:br/>
            <a:r>
              <a:t>   你系唔会见到 </a:t>
            </a:r>
            <a:br/>
            <a:r>
              <a:t>   但最终系会出现  // </a:t>
            </a:r>
            <a:r>
              <a:rPr sz="2100"/>
              <a:t>My little airport 《散步之年》</a:t>
            </a:r>
          </a:p>
        </p:txBody>
      </p:sp>
      <p:sp>
        <p:nvSpPr>
          <p:cNvPr id="28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0" name="Inhaltsplatzhalter 2"/>
          <p:cNvSpPr txBox="1"/>
          <p:nvPr/>
        </p:nvSpPr>
        <p:spPr>
          <a:xfrm>
            <a:off x="379101" y="1415846"/>
            <a:ext cx="8385798" cy="3672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当许多人都退去，不再和耶稣同行的时候⋯⋯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愿我们和彼得有同一个看见：「主啊，你有永生之道，我们还归从谁呢？我们已经信了，又知道你是神的圣者。」（6:68-69）</a:t>
            </a:r>
          </a:p>
        </p:txBody>
      </p:sp>
      <p:sp>
        <p:nvSpPr>
          <p:cNvPr id="291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「生命的粮」的谈话背景</a:t>
            </a:r>
          </a:p>
        </p:txBody>
      </p:sp>
      <p:sp>
        <p:nvSpPr>
          <p:cNvPr id="115" name="Inhaltsplatzhalter 2"/>
          <p:cNvSpPr txBox="1"/>
          <p:nvPr/>
        </p:nvSpPr>
        <p:spPr>
          <a:xfrm>
            <a:off x="379101" y="1415846"/>
            <a:ext cx="8385798" cy="44664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约翰福音6章的背景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五饼二鱼的神迹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耶稣是摩西所应许的先知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逾越节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拥戴耶稣作王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耶稣拒绝，退到山上去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对不上话来</a:t>
            </a:r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4072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约翰的写作手法，和耶稣谈话的人，往往会误会了耶稣的意思。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众人想的是要「吃饼得饱」（6:26）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耶稣叫他们「不要为那必坏的食物劳力，要为那存到永生的食物劳力。」（6:27）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对不上话来</a:t>
            </a:r>
          </a:p>
        </p:txBody>
      </p:sp>
      <p:sp>
        <p:nvSpPr>
          <p:cNvPr id="127" name="Inhaltsplatzhalter 2"/>
          <p:cNvSpPr txBox="1"/>
          <p:nvPr/>
        </p:nvSpPr>
        <p:spPr>
          <a:xfrm>
            <a:off x="379101" y="1415846"/>
            <a:ext cx="8385798" cy="5787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求耶稣「常将这粮𧶽给他们！」（6:31, 34）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耶稣却说：「我就是生命的粮。到我这里来的，必定不饿；信我的，永远不渴。」（6:35）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还说：「我是从天上降下来生命的粮；人若吃这粮，就必永远活着。我所要赐的粮就是我的肉，为世人之生命所赐的。」（6:51）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对不上话来</a:t>
            </a:r>
          </a:p>
        </p:txBody>
      </p:sp>
      <p:sp>
        <p:nvSpPr>
          <p:cNvPr id="133" name="Inhaltsplatzhalter 2"/>
          <p:cNvSpPr txBox="1"/>
          <p:nvPr/>
        </p:nvSpPr>
        <p:spPr>
          <a:xfrm>
            <a:off x="379101" y="1415846"/>
            <a:ext cx="8385798" cy="5063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当犹太人为此争论起来⋯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再加一句：「你们若不吃人子的肉，不喝人子的血，就没有生命在你们里面。吃我肉、喝我血的人就有永生⋯⋯我的肉真是可吃的，我的血真的可喝的。吃我肉、喝我血的人常在我里面，我也常在他里面。」（6:53-56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对不上话来</a:t>
            </a:r>
          </a:p>
        </p:txBody>
      </p:sp>
      <p:sp>
        <p:nvSpPr>
          <p:cNvPr id="139" name="Inhaltsplatzhalter 2"/>
          <p:cNvSpPr txBox="1"/>
          <p:nvPr/>
        </p:nvSpPr>
        <p:spPr>
          <a:xfrm>
            <a:off x="379101" y="1415846"/>
            <a:ext cx="3498483" cy="4910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他们完全对不上话来，耶稣没有根据他们的思想脉落去说话，他要带他们离开自己的想法。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  <p:pic>
        <p:nvPicPr>
          <p:cNvPr id="140" name="影像" descr="影像"/>
          <p:cNvPicPr>
            <a:picLocks noChangeAspect="1"/>
          </p:cNvPicPr>
          <p:nvPr/>
        </p:nvPicPr>
        <p:blipFill>
          <a:blip r:embed="rId4"/>
          <a:srcRect l="30269" r="19299"/>
          <a:stretch>
            <a:fillRect/>
          </a:stretch>
        </p:blipFill>
        <p:spPr>
          <a:xfrm>
            <a:off x="4198354" y="1421994"/>
            <a:ext cx="4611384" cy="5143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el 1"/>
          <p:cNvSpPr txBox="1"/>
          <p:nvPr/>
        </p:nvSpPr>
        <p:spPr>
          <a:xfrm>
            <a:off x="1092467" y="133082"/>
            <a:ext cx="837083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谁能听呢？</a:t>
            </a:r>
          </a:p>
        </p:txBody>
      </p:sp>
      <p:sp>
        <p:nvSpPr>
          <p:cNvPr id="146" name="Inhaltsplatzhalter 2"/>
          <p:cNvSpPr txBox="1"/>
          <p:nvPr/>
        </p:nvSpPr>
        <p:spPr>
          <a:xfrm>
            <a:off x="379101" y="1415846"/>
            <a:ext cx="8385798" cy="4733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耶稣的话，显得不可理谕，按摩西不可吃血的律法（利17:10-11）按希罗的文化，也不会食人肉。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按字面理解，绝对觉得耶稣是一名疯子。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「这话甚难，谁能听呢？」（约6:60）</a:t>
            </a:r>
          </a:p>
          <a:p>
            <a:pPr marL="701842" lvl="1" indent="-320842" defTabSz="914400">
              <a:spcBef>
                <a:spcPts val="1200"/>
              </a:spcBef>
              <a:buSzPct val="100000"/>
              <a:buChar char="•"/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t>「门徒中多有退去的，不再和他同行。」（6:66）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752</Words>
  <Application>Microsoft Office PowerPoint</Application>
  <PresentationFormat>Bildschirmpräsentation (4:3)</PresentationFormat>
  <Paragraphs>187</Paragraphs>
  <Slides>33</Slides>
  <Notes>33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6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309</cp:revision>
  <dcterms:created xsi:type="dcterms:W3CDTF">2023-03-17T14:22:59Z</dcterms:created>
  <dcterms:modified xsi:type="dcterms:W3CDTF">2024-08-16T02:33:47Z</dcterms:modified>
</cp:coreProperties>
</file>