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1283" r:id="rId3"/>
    <p:sldId id="260" r:id="rId4"/>
    <p:sldId id="21284" r:id="rId5"/>
    <p:sldId id="21285" r:id="rId6"/>
    <p:sldId id="21286" r:id="rId7"/>
    <p:sldId id="21287" r:id="rId8"/>
    <p:sldId id="21288" r:id="rId9"/>
    <p:sldId id="21289" r:id="rId10"/>
    <p:sldId id="21290" r:id="rId11"/>
    <p:sldId id="21291" r:id="rId12"/>
    <p:sldId id="2129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2024/7/19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912159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194402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8450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794606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99304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532226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677391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801559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9130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2024/7/19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讲道</a:t>
            </a:r>
            <a:endParaRPr dirty="0"/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8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耶稣接待我们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9:10-17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3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我们接待耶稣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19:1-10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「耶稣进了耶利哥，要从那里经过。 有一个人名叫撒该，作税吏长，是个财主。 他要看看耶稣是怎样的人，只因人多，他的身材又矮，所以看不见。 于是他跑到前头，爬上桑树，要看耶稣，因为耶稣要从那里经过。 耶稣到了那里，抬头一看，对他说：「撒该，快下来！今天我必须住在你家里。」 他就急忙下来，欢欢喜喜地接待耶稣。 众人看见，都私下议论说：「他竟然到罪人家里去住宿。」 撒该站着对主说：「主啊，我把所有的一半给穷人；我若勒索了谁，就还他四倍。」 耶稣对他说：「今天救恩到了这家，因为他也是亚伯拉罕的子孙。 人子来是要寻找和拯救失丧的人。」」</a:t>
            </a:r>
          </a:p>
        </p:txBody>
      </p:sp>
    </p:spTree>
    <p:extLst>
      <p:ext uri="{BB962C8B-B14F-4D97-AF65-F5344CB8AC3E}">
        <p14:creationId xmlns:p14="http://schemas.microsoft.com/office/powerpoint/2010/main" val="130346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3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我们接待耶稣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约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1:12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「凡接待祂的，就是信祂名的人，祂就赐他们权柄作神的儿女。」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启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3:20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「看哪，我站在门外叩门，若有听见我声音就开门的，我要进到他那里去，我与他，他与我一同坐席。」</a:t>
            </a:r>
          </a:p>
        </p:txBody>
      </p:sp>
    </p:spTree>
    <p:extLst>
      <p:ext uri="{BB962C8B-B14F-4D97-AF65-F5344CB8AC3E}">
        <p14:creationId xmlns:p14="http://schemas.microsoft.com/office/powerpoint/2010/main" val="47714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202587"/>
            <a:ext cx="6538269" cy="701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耶稣接待我们</a:t>
            </a:r>
            <a:endParaRPr dirty="0"/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	耶稣接待我们</a:t>
            </a: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	我们接待他人</a:t>
            </a: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	我们接待耶稣</a:t>
            </a:r>
          </a:p>
        </p:txBody>
      </p:sp>
    </p:spTree>
    <p:extLst>
      <p:ext uri="{BB962C8B-B14F-4D97-AF65-F5344CB8AC3E}">
        <p14:creationId xmlns:p14="http://schemas.microsoft.com/office/powerpoint/2010/main" val="189053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202587"/>
            <a:ext cx="6538269" cy="701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耶稣接待我们</a:t>
            </a:r>
            <a:endParaRPr dirty="0"/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	耶稣接待我们</a:t>
            </a: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	我们接待他人</a:t>
            </a:r>
          </a:p>
          <a:p>
            <a:pPr marL="0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	我们接待耶稣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1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耶稣接待我们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9:10-17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「使徒们回来，把所做的事告诉耶稣，耶稣就私下带他们离开那里，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。众人知道了，就跟着祂去；耶稣接待他们，对他们讲论上帝国的事，治好那些需要医治的人。」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15:1-2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「许多税吏和罪人都挨近耶稣，要听祂讲道。 法利赛人和文士私下议论说：「这个人接纳罪人，又同他们吃饭。」」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1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耶稣接待我们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耶稣欢迎、拥抱所有人。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耶稣看重并回应人的需要。</a:t>
            </a:r>
          </a:p>
        </p:txBody>
      </p:sp>
    </p:spTree>
    <p:extLst>
      <p:ext uri="{BB962C8B-B14F-4D97-AF65-F5344CB8AC3E}">
        <p14:creationId xmlns:p14="http://schemas.microsoft.com/office/powerpoint/2010/main" val="43385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2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我们接待他人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接待的文化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接待的态度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接待为品格</a:t>
            </a:r>
          </a:p>
        </p:txBody>
      </p:sp>
    </p:spTree>
    <p:extLst>
      <p:ext uri="{BB962C8B-B14F-4D97-AF65-F5344CB8AC3E}">
        <p14:creationId xmlns:p14="http://schemas.microsoft.com/office/powerpoint/2010/main" val="111157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2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我们接待他人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接待的文化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创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亚伯拉罕接待神与神的使者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创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罗得接待天使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创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18:5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「你们既到仆人这里来，理当如此。」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614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2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我们接待他人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接待的态度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9:48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「凡为我的名接纳这小孩子的，就是接纳我；凡接纳我的，就是接纳那差我来的。你们中间最小的，他就是最大的。」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3:23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「你们无论做甚么，都要从心里做，像是为主做的，不是为人做的。」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400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2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我们接待他人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26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接待的态度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徒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21:17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欢欢喜喜地接待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林后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7:15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恐惧战兢地接待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2:29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在主里欢欢乐乐地接待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来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用爱心接待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90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de-DE" dirty="0"/>
              <a:t>2</a:t>
            </a:r>
            <a:r>
              <a:rPr dirty="0"/>
              <a:t>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我们接待他人</a:t>
            </a:r>
            <a:endParaRPr dirty="0"/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4585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接待为品格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徒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18:27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以弗所教会→亚该亚教会：接待亚波罗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罗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16:2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保罗→罗马教会：为主接待菲比，合乎圣徒的体统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4:10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保罗→歌罗西教会：接待马可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提前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3:2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、多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1:8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作监督的要乐意接待远人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提前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5:10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有行善的名声，如接待远人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538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964</Words>
  <Application>Microsoft Office PowerPoint</Application>
  <PresentationFormat>Bildschirmpräsentation (4:3)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等线</vt:lpstr>
      <vt:lpstr>微軟正黑體</vt:lpstr>
      <vt:lpstr>Arial</vt:lpstr>
      <vt:lpstr>Wingdings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359</cp:revision>
  <dcterms:created xsi:type="dcterms:W3CDTF">2023-03-17T14:22:59Z</dcterms:created>
  <dcterms:modified xsi:type="dcterms:W3CDTF">2024-07-19T00:07:14Z</dcterms:modified>
</cp:coreProperties>
</file>