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1283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1284" r:id="rId12"/>
    <p:sldId id="267" r:id="rId13"/>
    <p:sldId id="268" r:id="rId14"/>
    <p:sldId id="269" r:id="rId15"/>
    <p:sldId id="270" r:id="rId16"/>
    <p:sldId id="271" r:id="rId17"/>
    <p:sldId id="21285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85357" autoAdjust="0"/>
  </p:normalViewPr>
  <p:slideViewPr>
    <p:cSldViewPr snapToGrid="0">
      <p:cViewPr varScale="1">
        <p:scale>
          <a:sx n="138" d="100"/>
          <a:sy n="138" d="100"/>
        </p:scale>
        <p:origin x="238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2024/7/12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3" name="Shape 15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9" name="Shape 15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5" name="Shape 16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7" name="Shape 1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9" name="Shape 18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5" name="Shape 19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2" name="Shape 20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8" name="Shape 20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4" name="Shape 21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0" name="Shape 22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6" name="Shape 22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2" name="Shape 23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8" name="Shape 23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4" name="Shape 2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0" name="Shape 2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6" name="Shape 25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62" name="Shape 26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1" name="Shape 14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7" name="Shape 14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2024/7/12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2024/7/12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2024/7/12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2024/7/12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讲道</a:t>
            </a:r>
          </a:p>
        </p:txBody>
      </p:sp>
      <p:sp>
        <p:nvSpPr>
          <p:cNvPr id="96" name="Inhaltsplatzhalter 2"/>
          <p:cNvSpPr txBox="1"/>
          <p:nvPr/>
        </p:nvSpPr>
        <p:spPr>
          <a:xfrm>
            <a:off x="44279" y="2270760"/>
            <a:ext cx="905400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 algn="ctr" defTabSz="914400">
              <a:defRPr sz="60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 err="1"/>
              <a:t>我的恩典够你用</a:t>
            </a:r>
            <a:endParaRPr dirty="0"/>
          </a:p>
        </p:txBody>
      </p:sp>
      <p:sp>
        <p:nvSpPr>
          <p:cNvPr id="97" name="Inhaltsplatzhalter 2"/>
          <p:cNvSpPr txBox="1"/>
          <p:nvPr/>
        </p:nvSpPr>
        <p:spPr>
          <a:xfrm>
            <a:off x="45000" y="3692118"/>
            <a:ext cx="9054000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讲道：陈永安 牧师</a:t>
            </a:r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经文：结2:1-5；林后12:2-10；可6:1-13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以西结的经验</a:t>
            </a:r>
          </a:p>
        </p:txBody>
      </p:sp>
      <p:sp>
        <p:nvSpPr>
          <p:cNvPr id="151" name="Inhaltsplatzhalter 2"/>
          <p:cNvSpPr txBox="1"/>
          <p:nvPr/>
        </p:nvSpPr>
        <p:spPr>
          <a:xfrm>
            <a:off x="379101" y="1415846"/>
            <a:ext cx="8385798" cy="310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医生的比喻也可用于教会⋯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弟兄姐妹带着基督的爱去帮助人，但若果那人无法接收到爱，会不会是对方的成长，太多创伤，无法接受从神而来的爱呢？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以西结的经验</a:t>
            </a:r>
          </a:p>
        </p:txBody>
      </p:sp>
      <p:sp>
        <p:nvSpPr>
          <p:cNvPr id="157" name="Inhaltsplatzhalter 2"/>
          <p:cNvSpPr txBox="1"/>
          <p:nvPr/>
        </p:nvSpPr>
        <p:spPr>
          <a:xfrm>
            <a:off x="379101" y="1415846"/>
            <a:ext cx="8385798" cy="2529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我们不过是人，如果神也没法去改变这个人，我们也不用去担起这重担。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我们不过是神的器皿，让神的爱，借我们送出去，结果怎样，让神作工吧！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保罗的经验</a:t>
            </a:r>
          </a:p>
        </p:txBody>
      </p:sp>
      <p:sp>
        <p:nvSpPr>
          <p:cNvPr id="163" name="Inhaltsplatzhalter 2"/>
          <p:cNvSpPr txBox="1"/>
          <p:nvPr/>
        </p:nvSpPr>
        <p:spPr>
          <a:xfrm>
            <a:off x="379101" y="1415846"/>
            <a:ext cx="8385798" cy="4282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保罗给人的印象是很刚强的人：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任何时候都可以开布道会；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没有航海的资历却比水手们更知道天气；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面对审讯，毫无惧怕；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为主而活；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常见异象，与神很亲近。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保罗的经验</a:t>
            </a:r>
          </a:p>
        </p:txBody>
      </p:sp>
      <p:sp>
        <p:nvSpPr>
          <p:cNvPr id="169" name="Inhaltsplatzhalter 2"/>
          <p:cNvSpPr txBox="1"/>
          <p:nvPr/>
        </p:nvSpPr>
        <p:spPr>
          <a:xfrm>
            <a:off x="379101" y="1415846"/>
            <a:ext cx="8385798" cy="310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今天的经文，保罗说：「除了我的软弱以外，我并不夸口。」（林后12:5）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再说：「有一根刺加在我肉体上，就是撒但的差役要攻击我，免得我过于自高。」（林后12:7）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保罗的经验</a:t>
            </a:r>
          </a:p>
        </p:txBody>
      </p:sp>
      <p:sp>
        <p:nvSpPr>
          <p:cNvPr id="175" name="Inhaltsplatzhalter 2"/>
          <p:cNvSpPr txBox="1"/>
          <p:nvPr/>
        </p:nvSpPr>
        <p:spPr>
          <a:xfrm>
            <a:off x="379101" y="1415846"/>
            <a:ext cx="8385798" cy="481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保罗可能暗指「以色列肋下的荆棘」，就是神留下来的迦南人，以免以色列高抬自己（民33:55；士2:3；书23:13；结28:24）。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「55倘若你们不赶出那地的居民，所容留的居民就必作你们眼中的刺，肋下的荆棘，也必在你们所住的地上扰害你们。」（民33:55）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保罗的经验</a:t>
            </a:r>
          </a:p>
        </p:txBody>
      </p:sp>
      <p:sp>
        <p:nvSpPr>
          <p:cNvPr id="181" name="Inhaltsplatzhalter 2"/>
          <p:cNvSpPr txBox="1"/>
          <p:nvPr/>
        </p:nvSpPr>
        <p:spPr>
          <a:xfrm>
            <a:off x="379101" y="1415846"/>
            <a:ext cx="8385798" cy="3825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保罗的这根刺，就是指那些一直攻击保罗，攻击他所建立的教会的人。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保罗说：「为这事，我三次求过主，叫这刺离开我。」（林后12:8）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保罗说：「撒但的差役要攻击我」（林后12:7）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保罗的经验</a:t>
            </a:r>
          </a:p>
        </p:txBody>
      </p:sp>
      <p:sp>
        <p:nvSpPr>
          <p:cNvPr id="187" name="Inhaltsplatzhalter 2"/>
          <p:cNvSpPr txBox="1"/>
          <p:nvPr/>
        </p:nvSpPr>
        <p:spPr>
          <a:xfrm>
            <a:off x="379101" y="1415846"/>
            <a:ext cx="8385798" cy="662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某地区有异端的渗入，教会的分裂。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保罗的经验</a:t>
            </a:r>
          </a:p>
        </p:txBody>
      </p:sp>
      <p:sp>
        <p:nvSpPr>
          <p:cNvPr id="193" name="Inhaltsplatzhalter 2"/>
          <p:cNvSpPr txBox="1"/>
          <p:nvPr/>
        </p:nvSpPr>
        <p:spPr>
          <a:xfrm>
            <a:off x="379101" y="1415846"/>
            <a:ext cx="8385798" cy="310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我们都知道合一、寛恕、彼此相爱，这些道理，我们都明白，但没法做到。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这不只是一种观念，而是生命的问题，如果我们不处理人生命底层的问题，我们生命没有得到医治，我们仍然活在罪中。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保罗的经验</a:t>
            </a:r>
          </a:p>
        </p:txBody>
      </p:sp>
      <p:sp>
        <p:nvSpPr>
          <p:cNvPr id="199" name="Inhaltsplatzhalter 2"/>
          <p:cNvSpPr txBox="1"/>
          <p:nvPr/>
        </p:nvSpPr>
        <p:spPr>
          <a:xfrm>
            <a:off x="379101" y="1415846"/>
            <a:ext cx="4079377" cy="409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心理教育学家——萨提尔（Virginia Satir）提出冰山理论，你如何和人说话，又如何听人说话，受到生命内在因素所影响。</a:t>
            </a:r>
          </a:p>
        </p:txBody>
      </p:sp>
      <p:pic>
        <p:nvPicPr>
          <p:cNvPr id="200" name="影像" descr="影像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52742" y="1400012"/>
            <a:ext cx="4754783" cy="53963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5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保罗的经验</a:t>
            </a:r>
          </a:p>
        </p:txBody>
      </p:sp>
      <p:pic>
        <p:nvPicPr>
          <p:cNvPr id="206" name="影像" descr="影像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450637"/>
            <a:ext cx="9144001" cy="5143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3" name="Inhaltsplatzhalter 2"/>
          <p:cNvSpPr txBox="1"/>
          <p:nvPr/>
        </p:nvSpPr>
        <p:spPr>
          <a:xfrm>
            <a:off x="379101" y="1415846"/>
            <a:ext cx="8385798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亲爱的弟兄姐妹，愿你们平安！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让我们彼此问安！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1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保罗的经验</a:t>
            </a:r>
          </a:p>
        </p:txBody>
      </p:sp>
      <p:pic>
        <p:nvPicPr>
          <p:cNvPr id="212" name="影像" descr="影像"/>
          <p:cNvPicPr>
            <a:picLocks noChangeAspect="1"/>
          </p:cNvPicPr>
          <p:nvPr/>
        </p:nvPicPr>
        <p:blipFill>
          <a:blip r:embed="rId4"/>
          <a:srcRect t="1741" b="4113"/>
          <a:stretch>
            <a:fillRect/>
          </a:stretch>
        </p:blipFill>
        <p:spPr>
          <a:xfrm>
            <a:off x="362737" y="1226308"/>
            <a:ext cx="8418638" cy="55480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保罗的经验</a:t>
            </a:r>
          </a:p>
        </p:txBody>
      </p:sp>
      <p:sp>
        <p:nvSpPr>
          <p:cNvPr id="218" name="Inhaltsplatzhalter 2"/>
          <p:cNvSpPr txBox="1"/>
          <p:nvPr/>
        </p:nvSpPr>
        <p:spPr>
          <a:xfrm>
            <a:off x="379101" y="1415846"/>
            <a:ext cx="8385798" cy="4396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冲突中，要解决的，不是什么事！而是人生命的问题。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如果生命根源的问题没得到医治，不会结出好的果子，「好树结好果子，坏树结坏果子」。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唯有神的道是生命的粮，圣灵的充满使人能结出果子。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3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保罗的经验</a:t>
            </a:r>
          </a:p>
        </p:txBody>
      </p:sp>
      <p:sp>
        <p:nvSpPr>
          <p:cNvPr id="224" name="Inhaltsplatzhalter 2"/>
          <p:cNvSpPr txBox="1"/>
          <p:nvPr/>
        </p:nvSpPr>
        <p:spPr>
          <a:xfrm>
            <a:off x="379101" y="1415846"/>
            <a:ext cx="8385798" cy="2377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我们的生命如果不是连结于神，我们就被个人的情绪、世界的价值观所影响，而那些都是出于对神的不信，对神的叛逆，都是有问题的生命，都是罪。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9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保罗的经验</a:t>
            </a:r>
          </a:p>
        </p:txBody>
      </p:sp>
      <p:sp>
        <p:nvSpPr>
          <p:cNvPr id="230" name="Inhaltsplatzhalter 2"/>
          <p:cNvSpPr txBox="1"/>
          <p:nvPr/>
        </p:nvSpPr>
        <p:spPr>
          <a:xfrm>
            <a:off x="379101" y="1415846"/>
            <a:ext cx="8385798" cy="662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我作青年传道人⋯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5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保罗的经验</a:t>
            </a:r>
          </a:p>
        </p:txBody>
      </p:sp>
      <p:sp>
        <p:nvSpPr>
          <p:cNvPr id="236" name="Inhaltsplatzhalter 2"/>
          <p:cNvSpPr txBox="1"/>
          <p:nvPr/>
        </p:nvSpPr>
        <p:spPr>
          <a:xfrm>
            <a:off x="379101" y="1415846"/>
            <a:ext cx="8385798" cy="180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神对保罗说：「「我的恩典够你用的，因为我的能力是在人的软弱上显得完全。」（林后12:9）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0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41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保罗的经验</a:t>
            </a:r>
          </a:p>
        </p:txBody>
      </p:sp>
      <p:sp>
        <p:nvSpPr>
          <p:cNvPr id="242" name="Inhaltsplatzhalter 2"/>
          <p:cNvSpPr txBox="1"/>
          <p:nvPr/>
        </p:nvSpPr>
        <p:spPr>
          <a:xfrm>
            <a:off x="379101" y="1415846"/>
            <a:ext cx="8385798" cy="5120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耶稣基督没有困在家乡的人怎样对待他的情绪里，只是诧异他们的不信。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但他清楚知自己的归属，不是来自拿撒勒，而是来自差遣祂的天父。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耶稣没有因着在家乡的失败而灰心，祂往周围的乡村教训人。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更差遣门徒出去传道，训练他们在事奉里，单单依靠天父的供应，凭信心生活。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47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总结</a:t>
            </a:r>
          </a:p>
        </p:txBody>
      </p:sp>
      <p:sp>
        <p:nvSpPr>
          <p:cNvPr id="248" name="Inhaltsplatzhalter 2"/>
          <p:cNvSpPr txBox="1"/>
          <p:nvPr/>
        </p:nvSpPr>
        <p:spPr>
          <a:xfrm>
            <a:off x="379101" y="1415846"/>
            <a:ext cx="8385798" cy="2377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首先，从以西结的经验里，我们体会到人的有限，能力有限，也不是很容易去改变别人，但神也将我们放在这些环境中，让我们作为神的代表。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53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总结</a:t>
            </a:r>
          </a:p>
        </p:txBody>
      </p:sp>
      <p:sp>
        <p:nvSpPr>
          <p:cNvPr id="254" name="Inhaltsplatzhalter 2"/>
          <p:cNvSpPr txBox="1"/>
          <p:nvPr/>
        </p:nvSpPr>
        <p:spPr>
          <a:xfrm>
            <a:off x="379101" y="1415846"/>
            <a:ext cx="8385798" cy="3672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第二，保罗的肉体中有一根刺，是那恶者的攻击，也是我们要面对生命的问题。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我们很佩服保罗在信主后的生命改变，但那是神的恩典，医治他生命中的问题，成为健康的生命，他的生命才能真正为主而活。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59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总结</a:t>
            </a:r>
          </a:p>
        </p:txBody>
      </p:sp>
      <p:sp>
        <p:nvSpPr>
          <p:cNvPr id="260" name="Inhaltsplatzhalter 2"/>
          <p:cNvSpPr txBox="1"/>
          <p:nvPr/>
        </p:nvSpPr>
        <p:spPr>
          <a:xfrm>
            <a:off x="379101" y="1415846"/>
            <a:ext cx="8385798" cy="4396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我们面对的不是一件又件的事情，而是面对人性的软弱，我们面对的是生命的问题，首先是让我们的生命连结于神，然后是别人的生命。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愿意我们都将自己的生命敞开，被神的话语所喂养，被圣灵更新生命。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神的恩典够你用的。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9" name="Inhaltsplatzhalter 2"/>
          <p:cNvSpPr txBox="1"/>
          <p:nvPr/>
        </p:nvSpPr>
        <p:spPr>
          <a:xfrm>
            <a:off x="379101" y="1415846"/>
            <a:ext cx="8385798" cy="41616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讲题是「我的恩典够你用」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以西结去以色列人中传递信息，他们或听，或不听。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保罗说自己有一根刺，但神的恩典够用。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耶稣回到家乡却不被接待，但耶稣没有因此失望，更加差遣门徒出去传道。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15" name="Inhaltsplatzhalter 2"/>
          <p:cNvSpPr txBox="1"/>
          <p:nvPr/>
        </p:nvSpPr>
        <p:spPr>
          <a:xfrm>
            <a:off x="379101" y="1415846"/>
            <a:ext cx="8385798" cy="2834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被人拒绝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失败的时候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基督徒：无论得时不得时⋯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神的恩典够用的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以西结的经验</a:t>
            </a:r>
          </a:p>
        </p:txBody>
      </p:sp>
      <p:sp>
        <p:nvSpPr>
          <p:cNvPr id="121" name="Inhaltsplatzhalter 2"/>
          <p:cNvSpPr txBox="1"/>
          <p:nvPr/>
        </p:nvSpPr>
        <p:spPr>
          <a:xfrm>
            <a:off x="379101" y="1415846"/>
            <a:ext cx="8385798" cy="3406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神对以西结说：「人子啊，我差你往悖逆的国民以色列人那里去。」（结2:3）	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「悖逆的国民以色列人」（结2:3）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「这众子面无羞耻，心里刚硬。」（结2:4）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「或听，或不听，」（结2:5）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以西结的经验</a:t>
            </a:r>
          </a:p>
        </p:txBody>
      </p:sp>
      <p:sp>
        <p:nvSpPr>
          <p:cNvPr id="127" name="Inhaltsplatzhalter 2"/>
          <p:cNvSpPr txBox="1"/>
          <p:nvPr/>
        </p:nvSpPr>
        <p:spPr>
          <a:xfrm>
            <a:off x="379101" y="1415846"/>
            <a:ext cx="8385798" cy="4102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澄清	</a:t>
            </a:r>
          </a:p>
          <a:p>
            <a:pPr defTabSz="355600">
              <a:lnSpc>
                <a:spcPct val="125000"/>
              </a:lnSpc>
              <a:defRPr sz="2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（1）传福音不是传道、牧师的专职，</a:t>
            </a:r>
          </a:p>
          <a:p>
            <a:pPr lvl="2" defTabSz="355600">
              <a:lnSpc>
                <a:spcPct val="125000"/>
              </a:lnSpc>
              <a:defRPr sz="2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是每个相信神的人也有份的。</a:t>
            </a:r>
          </a:p>
          <a:p>
            <a:pPr defTabSz="355600">
              <a:lnSpc>
                <a:spcPct val="125000"/>
              </a:lnSpc>
              <a:defRPr sz="2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（2）传福音不单是向不信主的人。</a:t>
            </a:r>
          </a:p>
          <a:p>
            <a:pPr defTabSz="355600">
              <a:lnSpc>
                <a:spcPct val="125000"/>
              </a:lnSpc>
              <a:defRPr sz="2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（3）传福音不只是用口说，</a:t>
            </a:r>
          </a:p>
          <a:p>
            <a:pPr lvl="2" defTabSz="355600">
              <a:lnSpc>
                <a:spcPct val="125000"/>
              </a:lnSpc>
              <a:defRPr sz="2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人家更看重我们的行事为人。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以西结的经验</a:t>
            </a:r>
          </a:p>
        </p:txBody>
      </p:sp>
      <p:sp>
        <p:nvSpPr>
          <p:cNvPr id="133" name="Inhaltsplatzhalter 2"/>
          <p:cNvSpPr txBox="1"/>
          <p:nvPr/>
        </p:nvSpPr>
        <p:spPr>
          <a:xfrm>
            <a:off x="379101" y="1415846"/>
            <a:ext cx="8385798" cy="4131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澄清	</a:t>
            </a:r>
          </a:p>
          <a:p>
            <a:pPr defTabSz="355600">
              <a:lnSpc>
                <a:spcPct val="125000"/>
              </a:lnSpc>
              <a:defRPr sz="2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（1）传福音不是 X X 、 X X 的专职，</a:t>
            </a:r>
          </a:p>
          <a:p>
            <a:pPr lvl="2" defTabSz="355600">
              <a:lnSpc>
                <a:spcPct val="125000"/>
              </a:lnSpc>
              <a:defRPr sz="2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是每个 X X X 的人也有份的。</a:t>
            </a:r>
          </a:p>
          <a:p>
            <a:pPr defTabSz="355600">
              <a:lnSpc>
                <a:spcPct val="125000"/>
              </a:lnSpc>
              <a:defRPr sz="2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（2）传福音不单是向 X X X 的人。</a:t>
            </a:r>
          </a:p>
          <a:p>
            <a:pPr defTabSz="355600">
              <a:lnSpc>
                <a:spcPct val="125000"/>
              </a:lnSpc>
              <a:defRPr sz="2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（3）传福音不只是用 X X ，</a:t>
            </a:r>
          </a:p>
          <a:p>
            <a:pPr lvl="2" defTabSz="355600">
              <a:lnSpc>
                <a:spcPct val="125000"/>
              </a:lnSpc>
              <a:defRPr sz="2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人家更看重我们的 X X X X 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以西结的经验</a:t>
            </a:r>
          </a:p>
        </p:txBody>
      </p:sp>
      <p:sp>
        <p:nvSpPr>
          <p:cNvPr id="139" name="Inhaltsplatzhalter 2"/>
          <p:cNvSpPr txBox="1"/>
          <p:nvPr/>
        </p:nvSpPr>
        <p:spPr>
          <a:xfrm>
            <a:off x="379101" y="1415846"/>
            <a:ext cx="8385798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以西结是否成功，不是他能决定的⋯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神也没有期待以西结能改变他们⋯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以西结的经验</a:t>
            </a:r>
          </a:p>
        </p:txBody>
      </p:sp>
      <p:sp>
        <p:nvSpPr>
          <p:cNvPr id="145" name="Inhaltsplatzhalter 2"/>
          <p:cNvSpPr txBox="1"/>
          <p:nvPr/>
        </p:nvSpPr>
        <p:spPr>
          <a:xfrm>
            <a:off x="379101" y="1415846"/>
            <a:ext cx="8385798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病人来到医生的手里，死了！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责任在医生身上吗？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604</Words>
  <Application>Microsoft Office PowerPoint</Application>
  <PresentationFormat>Bildschirmpräsentation (4:3)</PresentationFormat>
  <Paragraphs>154</Paragraphs>
  <Slides>28</Slides>
  <Notes>28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1" baseType="lpstr">
      <vt:lpstr>等线</vt:lpstr>
      <vt:lpstr>Arial</vt:lpstr>
      <vt:lpstr>Office 主题​​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357</cp:revision>
  <dcterms:created xsi:type="dcterms:W3CDTF">2023-03-17T14:22:59Z</dcterms:created>
  <dcterms:modified xsi:type="dcterms:W3CDTF">2024-07-12T01:38:58Z</dcterms:modified>
</cp:coreProperties>
</file>