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1230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4" autoAdjust="0"/>
    <p:restoredTop sz="85357" autoAdjust="0"/>
  </p:normalViewPr>
  <p:slideViewPr>
    <p:cSldViewPr snapToGrid="0">
      <p:cViewPr varScale="1">
        <p:scale>
          <a:sx n="138" d="100"/>
          <a:sy n="138" d="100"/>
        </p:scale>
        <p:origin x="238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rPr lang="zh-CN" altLang="en-US"/>
              <a:t>2024/7/4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r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9" name="Shape 9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3" name="Shape 15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9" name="Shape 15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5" name="Shape 16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1" name="Shape 17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7" name="Shape 17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3" name="Shape 18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9" name="Shape 18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5" name="Shape 19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1" name="Shape 20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7" name="Shape 20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" name="Shape 10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3" name="Shape 21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9" name="Shape 21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5" name="Shape 22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1" name="Shape 23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7" name="Shape 23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3" name="Shape 24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3" name="Shape 12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1" name="Shape 14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7" name="Shape 14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87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474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68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255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788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2024/7/4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22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2024/7/4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90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2024/7/4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853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2024/7/4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13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2024/7/4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885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2024/7/4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337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FCE5-64A3-3F48-8FE4-AFF90259B521}" type="datetimeFigureOut">
              <a:rPr kumimoji="1" lang="zh-CN" altLang="en-US" smtClean="0"/>
              <a:t>2024/7/4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96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讲道</a:t>
            </a:r>
          </a:p>
        </p:txBody>
      </p:sp>
      <p:sp>
        <p:nvSpPr>
          <p:cNvPr id="96" name="Inhaltsplatzhalter 2"/>
          <p:cNvSpPr txBox="1"/>
          <p:nvPr/>
        </p:nvSpPr>
        <p:spPr>
          <a:xfrm>
            <a:off x="44279" y="2270760"/>
            <a:ext cx="905400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 defTabSz="914400">
              <a:defRPr sz="60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不要怕，只要信！</a:t>
            </a:r>
          </a:p>
        </p:txBody>
      </p:sp>
      <p:sp>
        <p:nvSpPr>
          <p:cNvPr id="97" name="Inhaltsplatzhalter 2"/>
          <p:cNvSpPr txBox="1"/>
          <p:nvPr/>
        </p:nvSpPr>
        <p:spPr>
          <a:xfrm>
            <a:off x="45000" y="3692118"/>
            <a:ext cx="9054000" cy="1386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讲道：陈永安 牧师</a:t>
            </a:r>
          </a:p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经文：可5:21-43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倚靠人到倚靠耶稣</a:t>
            </a:r>
          </a:p>
        </p:txBody>
      </p:sp>
      <p:sp>
        <p:nvSpPr>
          <p:cNvPr id="151" name="Inhaltsplatzhalter 2"/>
          <p:cNvSpPr txBox="1"/>
          <p:nvPr/>
        </p:nvSpPr>
        <p:spPr>
          <a:xfrm>
            <a:off x="379101" y="1415846"/>
            <a:ext cx="8385798" cy="4549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她甚至没有请求耶稣，相信只要摸了耶稣衣裳的一角，已能得到医治。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妇人从耶稣身上，得了医治。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妇人不得不站出来，将事情告诉耶稣。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耶稣赞赏妇人的信心，说：「女儿，你的信救了你，平平安安地回去吧！你的灾病痊愈了。」（可5:34）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倚靠人到倚靠耶稣</a:t>
            </a:r>
          </a:p>
        </p:txBody>
      </p:sp>
      <p:sp>
        <p:nvSpPr>
          <p:cNvPr id="157" name="Inhaltsplatzhalter 2"/>
          <p:cNvSpPr txBox="1"/>
          <p:nvPr/>
        </p:nvSpPr>
        <p:spPr>
          <a:xfrm>
            <a:off x="379101" y="1415846"/>
            <a:ext cx="8385798" cy="662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你生命里的倚靠是什么呢？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倚靠人到倚靠耶稣</a:t>
            </a:r>
          </a:p>
        </p:txBody>
      </p:sp>
      <p:sp>
        <p:nvSpPr>
          <p:cNvPr id="163" name="Inhaltsplatzhalter 2"/>
          <p:cNvSpPr txBox="1"/>
          <p:nvPr/>
        </p:nvSpPr>
        <p:spPr>
          <a:xfrm>
            <a:off x="379101" y="1415846"/>
            <a:ext cx="8385798" cy="3977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这些都是不可靠的偶像。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我们可怜这个半生都在血漏病的妇人。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但更可怜的是我们这些以为人生有许多东西可以倚靠的人。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因为我们都活在自己的幻想世界，以为自己很安稳，受到神的祝福。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倚靠人到倚靠耶稣</a:t>
            </a:r>
          </a:p>
        </p:txBody>
      </p:sp>
      <p:sp>
        <p:nvSpPr>
          <p:cNvPr id="169" name="Inhaltsplatzhalter 2"/>
          <p:cNvSpPr txBox="1"/>
          <p:nvPr/>
        </p:nvSpPr>
        <p:spPr>
          <a:xfrm>
            <a:off x="379101" y="1415846"/>
            <a:ext cx="8385798" cy="1234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唯有耶稣才是道路、真理、生命，我们唯一的倚靠。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不要怕，只要信！</a:t>
            </a:r>
          </a:p>
        </p:txBody>
      </p:sp>
      <p:sp>
        <p:nvSpPr>
          <p:cNvPr id="175" name="Inhaltsplatzhalter 2"/>
          <p:cNvSpPr txBox="1"/>
          <p:nvPr/>
        </p:nvSpPr>
        <p:spPr>
          <a:xfrm>
            <a:off x="379101" y="1415846"/>
            <a:ext cx="8385798" cy="195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管会堂家里的人带来消息，女儿已经死了！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耶稣说：「不要怕，只要信！」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不要怕，只要信！</a:t>
            </a:r>
          </a:p>
        </p:txBody>
      </p:sp>
      <p:sp>
        <p:nvSpPr>
          <p:cNvPr id="181" name="Inhaltsplatzhalter 2"/>
          <p:cNvSpPr txBox="1"/>
          <p:nvPr/>
        </p:nvSpPr>
        <p:spPr>
          <a:xfrm>
            <a:off x="379101" y="1415846"/>
            <a:ext cx="8385798" cy="195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耶稣排除了这些不信的声音，使这女儿，从死里复活。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这女儿已经12岁了。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6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不要怕，只要信！</a:t>
            </a:r>
          </a:p>
        </p:txBody>
      </p:sp>
      <p:sp>
        <p:nvSpPr>
          <p:cNvPr id="187" name="Inhaltsplatzhalter 2"/>
          <p:cNvSpPr txBox="1"/>
          <p:nvPr/>
        </p:nvSpPr>
        <p:spPr>
          <a:xfrm>
            <a:off x="379101" y="1415846"/>
            <a:ext cx="8385798" cy="2682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耶稣说：「不要怕，只要信！」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信就能使死人复活吗？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我们知道并不是每个祷告神迹的都蒙应允。那我们要信的，是什么？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不要怕，只要信！</a:t>
            </a:r>
          </a:p>
        </p:txBody>
      </p:sp>
      <p:sp>
        <p:nvSpPr>
          <p:cNvPr id="193" name="Inhaltsplatzhalter 2"/>
          <p:cNvSpPr txBox="1"/>
          <p:nvPr/>
        </p:nvSpPr>
        <p:spPr>
          <a:xfrm>
            <a:off x="379101" y="1415846"/>
            <a:ext cx="8385798" cy="1805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香港一个新闻，一个18岁的女生，刚考完高考，前一天才为父亲庆祝父亲节，第二天在过路时被汽车撞倒，2日后不治。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不要怕，只要信！</a:t>
            </a:r>
          </a:p>
        </p:txBody>
      </p:sp>
      <p:sp>
        <p:nvSpPr>
          <p:cNvPr id="199" name="Inhaltsplatzhalter 2"/>
          <p:cNvSpPr txBox="1"/>
          <p:nvPr/>
        </p:nvSpPr>
        <p:spPr>
          <a:xfrm>
            <a:off x="379101" y="1415846"/>
            <a:ext cx="8385798" cy="2529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新闻片段里，访问了她的父母。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最后，医生说她已离开了。父母就叫她安心回天国，回到主的身边，妳不会再痛，舒服了。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04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不要怕，只要信！</a:t>
            </a:r>
          </a:p>
        </p:txBody>
      </p:sp>
      <p:sp>
        <p:nvSpPr>
          <p:cNvPr id="205" name="Inhaltsplatzhalter 2"/>
          <p:cNvSpPr txBox="1"/>
          <p:nvPr/>
        </p:nvSpPr>
        <p:spPr>
          <a:xfrm>
            <a:off x="379101" y="1415846"/>
            <a:ext cx="8385798" cy="4396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记者见证着他们一家因着基督教信仰，以积极态度面对生离死别。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父母知道女儿很喜欢帮助人，也愿意在女儿死后，将她的器官捐赠出去，帮助别人。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父亲说，觉得女儿未走，她的器官，仍然生活在其他人身上。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03" name="Inhaltsplatzhalter 2"/>
          <p:cNvSpPr txBox="1"/>
          <p:nvPr/>
        </p:nvSpPr>
        <p:spPr>
          <a:xfrm>
            <a:off x="379101" y="1415846"/>
            <a:ext cx="8385798" cy="1234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亲爱的弟兄姐妹，愿你们平安，让我们彼此问安。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0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不要怕，只要信！</a:t>
            </a:r>
          </a:p>
        </p:txBody>
      </p:sp>
      <p:sp>
        <p:nvSpPr>
          <p:cNvPr id="211" name="Inhaltsplatzhalter 2"/>
          <p:cNvSpPr txBox="1"/>
          <p:nvPr/>
        </p:nvSpPr>
        <p:spPr>
          <a:xfrm>
            <a:off x="379101" y="1415846"/>
            <a:ext cx="8385798" cy="3253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我们无法回答，为什么耶稣能救活睚鲁的女儿，但没有救活这18岁的女孩。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神到底是有能力，还是没有能力。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苦难的问题，我们永远可以追问下去，也无法得到一个满意的答案。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6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不要怕，只要信！</a:t>
            </a:r>
          </a:p>
        </p:txBody>
      </p:sp>
      <p:sp>
        <p:nvSpPr>
          <p:cNvPr id="217" name="Inhaltsplatzhalter 2"/>
          <p:cNvSpPr txBox="1"/>
          <p:nvPr/>
        </p:nvSpPr>
        <p:spPr>
          <a:xfrm>
            <a:off x="379101" y="1415846"/>
            <a:ext cx="8385798" cy="294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我们信的，不只是神能按着我们的祈求成就，而是无论环境如何，神都会给我们安慰，是怎样的安慰，每个人也不同，但永生的应许，神的怜悯，却使我们将盼望，放在永恒的时间里去衡量。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2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不要怕，只要信！</a:t>
            </a:r>
          </a:p>
        </p:txBody>
      </p:sp>
      <p:sp>
        <p:nvSpPr>
          <p:cNvPr id="223" name="Inhaltsplatzhalter 2"/>
          <p:cNvSpPr txBox="1"/>
          <p:nvPr/>
        </p:nvSpPr>
        <p:spPr>
          <a:xfrm>
            <a:off x="379101" y="1415846"/>
            <a:ext cx="8385798" cy="310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在苦难中，我们毕竟是人，也会害怕，也会伤心难过，也会不明白为何事情会这样发生。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但我们都可以从神那里得到安慰，神也会给我们力量，继续走前面的路。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2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总结</a:t>
            </a:r>
          </a:p>
        </p:txBody>
      </p:sp>
      <p:sp>
        <p:nvSpPr>
          <p:cNvPr id="229" name="Inhaltsplatzhalter 2"/>
          <p:cNvSpPr txBox="1"/>
          <p:nvPr/>
        </p:nvSpPr>
        <p:spPr>
          <a:xfrm>
            <a:off x="379101" y="1415846"/>
            <a:ext cx="8385798" cy="1805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在患了12年血漏的妇人得医治的事情里，我们体会到偶像是不可倚靠的，将从这些倚靠中，转向耶稣。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34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总结</a:t>
            </a:r>
          </a:p>
        </p:txBody>
      </p:sp>
      <p:sp>
        <p:nvSpPr>
          <p:cNvPr id="235" name="Inhaltsplatzhalter 2"/>
          <p:cNvSpPr txBox="1"/>
          <p:nvPr/>
        </p:nvSpPr>
        <p:spPr>
          <a:xfrm>
            <a:off x="379101" y="1415846"/>
            <a:ext cx="8385798" cy="310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在医治睚鲁女儿的事情里，耶稣叫我们：「不要怕，只要信！」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我们要相信的，不是神迹，而是我们在苦难中，仍然相信神，我们相信神是爱人类的。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40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总结</a:t>
            </a:r>
          </a:p>
        </p:txBody>
      </p:sp>
      <p:sp>
        <p:nvSpPr>
          <p:cNvPr id="241" name="Inhaltsplatzhalter 2"/>
          <p:cNvSpPr txBox="1"/>
          <p:nvPr/>
        </p:nvSpPr>
        <p:spPr>
          <a:xfrm>
            <a:off x="379101" y="1415846"/>
            <a:ext cx="8385798" cy="310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祂愿意与受苦的人同行，耶稣甚至被钉死在十字架上，以苦难胜过苦难，彰显出神对人类的爱。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苦难并不否定神对我们的爱，相反，在苦难中，我们更见到神对我们的爱。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09" name="Inhaltsplatzhalter 2"/>
          <p:cNvSpPr txBox="1"/>
          <p:nvPr/>
        </p:nvSpPr>
        <p:spPr>
          <a:xfrm>
            <a:off x="379101" y="1415846"/>
            <a:ext cx="8385798" cy="3406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耶稣医治的故事。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管会堂的睚鲁，所爱的女儿病了。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患了血漏症的女人。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他们都是在绝望中的人，寻求耶稣的帮助。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倚靠人到倚靠耶稣</a:t>
            </a:r>
          </a:p>
        </p:txBody>
      </p:sp>
      <p:sp>
        <p:nvSpPr>
          <p:cNvPr id="115" name="Inhaltsplatzhalter 2"/>
          <p:cNvSpPr txBox="1"/>
          <p:nvPr/>
        </p:nvSpPr>
        <p:spPr>
          <a:xfrm>
            <a:off x="379101" y="1415846"/>
            <a:ext cx="8385798" cy="2682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患了12年血漏的妇人。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无法生育。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律法来说，她是不洁大的人，若有人碰到她，也会沾染不洁（利15:26-27）。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倚靠人到倚靠耶稣</a:t>
            </a:r>
          </a:p>
        </p:txBody>
      </p:sp>
      <p:sp>
        <p:nvSpPr>
          <p:cNvPr id="121" name="Inhaltsplatzhalter 2"/>
          <p:cNvSpPr txBox="1"/>
          <p:nvPr/>
        </p:nvSpPr>
        <p:spPr>
          <a:xfrm>
            <a:off x="379101" y="1415846"/>
            <a:ext cx="8385798" cy="2682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无法与人有正常的社交生活。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在社会上是一个边缘人物。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不知她是否曾经结过婚，但因着这病，她必定被遗弃了。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倚靠人到倚靠耶稣</a:t>
            </a:r>
          </a:p>
        </p:txBody>
      </p:sp>
      <p:sp>
        <p:nvSpPr>
          <p:cNvPr id="127" name="Inhaltsplatzhalter 2"/>
          <p:cNvSpPr txBox="1"/>
          <p:nvPr/>
        </p:nvSpPr>
        <p:spPr>
          <a:xfrm>
            <a:off x="379101" y="1415846"/>
            <a:ext cx="8385798" cy="211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她曾经想尽一切办法去医治这病。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在好些医生手里受了许多的苦。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她花尽了所有的。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倚靠人到倚靠耶稣</a:t>
            </a:r>
          </a:p>
        </p:txBody>
      </p:sp>
      <p:sp>
        <p:nvSpPr>
          <p:cNvPr id="133" name="Inhaltsplatzhalter 2"/>
          <p:cNvSpPr txBox="1"/>
          <p:nvPr/>
        </p:nvSpPr>
        <p:spPr>
          <a:xfrm>
            <a:off x="379101" y="1415846"/>
            <a:ext cx="8385798" cy="2529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她已经作过许多尝试，现今再没有可以相信的了。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我们经常说的信心，不是一种心理状态，很有自信，而是指到有什么可以倚靠。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倚靠人到倚靠耶稣</a:t>
            </a:r>
          </a:p>
        </p:txBody>
      </p:sp>
      <p:sp>
        <p:nvSpPr>
          <p:cNvPr id="139" name="Inhaltsplatzhalter 2"/>
          <p:cNvSpPr txBox="1"/>
          <p:nvPr/>
        </p:nvSpPr>
        <p:spPr>
          <a:xfrm>
            <a:off x="379101" y="1415846"/>
            <a:ext cx="8385798" cy="3253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信心是指到我所倚靠的东西。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我们所倚靠的东西，却会成为我们的偶像。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有一天，我们发现到偶像的不可靠，我们整个人生就倒下来，崩塌了。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倚靠人到倚靠耶稣</a:t>
            </a:r>
          </a:p>
        </p:txBody>
      </p:sp>
      <p:sp>
        <p:nvSpPr>
          <p:cNvPr id="145" name="Inhaltsplatzhalter 2"/>
          <p:cNvSpPr txBox="1"/>
          <p:nvPr/>
        </p:nvSpPr>
        <p:spPr>
          <a:xfrm>
            <a:off x="379101" y="1415846"/>
            <a:ext cx="8385798" cy="2834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患了12年血漏的妇人。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人生一半都在这病的痛苦里。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没有将来的，只是痛苦的延续。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这时刻，唯一的寄望，放在耶稣身上。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514</Words>
  <Application>Microsoft Office PowerPoint</Application>
  <PresentationFormat>Bildschirmpräsentation (4:3)</PresentationFormat>
  <Paragraphs>135</Paragraphs>
  <Slides>25</Slides>
  <Notes>25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28" baseType="lpstr">
      <vt:lpstr>等线</vt:lpstr>
      <vt:lpstr>Arial</vt:lpstr>
      <vt:lpstr>Office 主题​​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Dongdong Hu</cp:lastModifiedBy>
  <cp:revision>297</cp:revision>
  <dcterms:created xsi:type="dcterms:W3CDTF">2023-03-17T14:22:59Z</dcterms:created>
  <dcterms:modified xsi:type="dcterms:W3CDTF">2024-07-03T23:03:30Z</dcterms:modified>
</cp:coreProperties>
</file>