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1186" r:id="rId2"/>
    <p:sldId id="257" r:id="rId3"/>
    <p:sldId id="2166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2024/6/26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2024/6/26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XTvPrbJB5c?feature=shar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0"/>
            <a:ext cx="8096399" cy="11088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0" y="1490400"/>
            <a:ext cx="9054000" cy="19404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defRPr lang="zh-CN" sz="6000">
                <a:latin typeface="黑体"/>
              </a:defRPr>
            </a:pPr>
            <a:r>
              <a:t>欠债与还债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0" y="3700800"/>
            <a:ext cx="9043200" cy="123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zh-CN" sz="3200">
                <a:latin typeface="黑体"/>
              </a:defRPr>
            </a:pPr>
            <a:r>
              <a:t>证道：陈永安 牧师</a:t>
            </a:r>
          </a:p>
          <a:p>
            <a:pPr algn="ctr">
              <a:spcBef>
                <a:spcPts val="1200"/>
              </a:spcBef>
              <a:defRPr lang="zh-CN" sz="3200">
                <a:latin typeface="黑体"/>
              </a:defRPr>
            </a:pPr>
            <a:r>
              <a:t>经文：林后6:1-13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亲爱的弟兄姐妹，愿你们平安，让我们彼此问安。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pic>
        <p:nvPicPr>
          <p:cNvPr id="109" name="IMG_0101.png" descr="IMG_01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98" y="1232059"/>
            <a:ext cx="7944204" cy="5520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欠债与还债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1800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*播放宣教影片*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https://youtu.be/JXTvPrbJB5c?feature=shared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我们的回应</a:t>
            </a:r>
          </a:p>
        </p:txBody>
      </p:sp>
      <p:sp>
        <p:nvSpPr>
          <p:cNvPr id="121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大家完影片，有什么深刻的地方？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我们的回应</a:t>
            </a:r>
          </a:p>
        </p:txBody>
      </p:sp>
      <p:sp>
        <p:nvSpPr>
          <p:cNvPr id="127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王永信牧师很利害！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心志很坚定、很忠心、很大胆、很创新、他是开路者、胸怀普世、勇于交棒，没有地盘观，有神国的视野，有基督的心肠，走到被遗忘的民中间。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我们的回应</a:t>
            </a:r>
          </a:p>
        </p:txBody>
      </p:sp>
      <p:sp>
        <p:nvSpPr>
          <p:cNvPr id="133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保罗也是这样说：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1我们与神同工的，也劝你们不可徒受他的恩典。2因为他说：「在悦纳的时候，我应允了你；在拯救的日子，我搭救了你。」看哪，现在正是悦纳的时候！现在正是拯救的日子；(林后6:1-2)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我们的回应</a:t>
            </a:r>
          </a:p>
        </p:txBody>
      </p:sp>
      <p:sp>
        <p:nvSpPr>
          <p:cNvPr id="139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保罗怎样说自己：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「在罪人中我是个罪魁。然而，我蒙了怜悯，是因耶稣基督要在我这罪魁身上显明他一切的忍耐，给后来信他得永生的人作榜样。」（提前1:15-16）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6. 总结</a:t>
            </a:r>
          </a:p>
        </p:txBody>
      </p:sp>
      <p:sp>
        <p:nvSpPr>
          <p:cNvPr id="145" name="Inhaltsplatzhalter 2"/>
          <p:cNvSpPr txBox="1"/>
          <p:nvPr/>
        </p:nvSpPr>
        <p:spPr>
          <a:xfrm>
            <a:off x="379101" y="1415846"/>
            <a:ext cx="8385798" cy="575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影片里，八十多岁的王永信牧师说盼望：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第一、华人教会以普世宣教为我们教会最大最大的目标。	我们绝对不以建本地教堂为满足。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第二、更多青年的华人基督徒全时间奉献做传道人。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第三、每一位华人基督徒，无论你做什么职业，你都是要为主而活。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</Words>
  <Application>Microsoft Office PowerPoint</Application>
  <PresentationFormat>Bildschirmpräsentation (4:3)</PresentationFormat>
  <Paragraphs>42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304</cp:revision>
  <dcterms:created xsi:type="dcterms:W3CDTF">2023-03-17T14:22:59Z</dcterms:created>
  <dcterms:modified xsi:type="dcterms:W3CDTF">2024-06-26T00:41:22Z</dcterms:modified>
</cp:coreProperties>
</file>