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169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85314" autoAdjust="0"/>
  </p:normalViewPr>
  <p:slideViewPr>
    <p:cSldViewPr snapToGrid="0">
      <p:cViewPr varScale="1">
        <p:scale>
          <a:sx n="138" d="100"/>
          <a:sy n="138" d="100"/>
        </p:scale>
        <p:origin x="24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2024/6/20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091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1887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79230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7594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7599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91416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4145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1628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854372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4332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4109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8426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59478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14518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60908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65078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0133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640234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55968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406867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016927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1568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13740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43098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8611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6264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60845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70220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6835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2024/6/20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种一棵宣教树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经文：结17:22-24；林后5:6-10, 14-17；可4:26-34</a:t>
            </a:r>
          </a:p>
        </p:txBody>
      </p:sp>
    </p:spTree>
    <p:extLst>
      <p:ext uri="{BB962C8B-B14F-4D97-AF65-F5344CB8AC3E}">
        <p14:creationId xmlns:p14="http://schemas.microsoft.com/office/powerpoint/2010/main" val="415615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一个疑问</a:t>
            </a:r>
          </a:p>
        </p:txBody>
      </p:sp>
      <p:sp>
        <p:nvSpPr>
          <p:cNvPr id="153" name="Inhaltsplatzhalter 2"/>
          <p:cNvSpPr txBox="1"/>
          <p:nvPr/>
        </p:nvSpPr>
        <p:spPr>
          <a:xfrm>
            <a:off x="379101" y="1415846"/>
            <a:ext cx="838579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不受家乡的人所欢迎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不受当时的宗教领袖认可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格拉森人不欢迎耶稣和门徒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当初抛弃一切跟从耶稣，值得吗？</a:t>
            </a:r>
          </a:p>
        </p:txBody>
      </p:sp>
    </p:spTree>
    <p:extLst>
      <p:ext uri="{BB962C8B-B14F-4D97-AF65-F5344CB8AC3E}">
        <p14:creationId xmlns:p14="http://schemas.microsoft.com/office/powerpoint/2010/main" val="333668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一个疑问</a:t>
            </a:r>
          </a:p>
        </p:txBody>
      </p:sp>
      <p:sp>
        <p:nvSpPr>
          <p:cNvPr id="159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这些门徒，在跟从神的过程中，也会迷惘，也会害怕。在受到人的拒绝，世界的不认同时，信心也会动摇的。</a:t>
            </a:r>
          </a:p>
        </p:txBody>
      </p:sp>
      <p:pic>
        <p:nvPicPr>
          <p:cNvPr id="16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59" y="3205177"/>
            <a:ext cx="6664682" cy="3748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682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一个疑问</a:t>
            </a:r>
          </a:p>
        </p:txBody>
      </p:sp>
      <p:sp>
        <p:nvSpPr>
          <p:cNvPr id="166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在看不见结果的时候，看不见神国的时候，甚至乎怀疑有没有神的时候，耶稣用芥菜种的比喻，回答门徒心里的疑问。</a:t>
            </a:r>
          </a:p>
        </p:txBody>
      </p:sp>
      <p:pic>
        <p:nvPicPr>
          <p:cNvPr id="16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046" y="3196352"/>
            <a:ext cx="6352753" cy="35734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44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173" name="Inhaltsplatzhalter 2"/>
          <p:cNvSpPr txBox="1"/>
          <p:nvPr/>
        </p:nvSpPr>
        <p:spPr>
          <a:xfrm>
            <a:off x="379101" y="1415846"/>
            <a:ext cx="8385798" cy="4992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可4:26-34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4:26 又说：「神的国如同人把种撒在地上。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4:27 黑夜睡觉，白日起来，这种就发芽渐长，那人却不晓得如何这样。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4:28 地生五谷是出于自然的：先发苗，后长穗，再后穗上结成饱满的子粒；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4:29 谷既熟了，就用镰刀去割，因为收成的时候到了。」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4:30 又说：「神的国，我们可用什么比较呢？可用什么比喻表明呢？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4:31 好像一粒芥菜种，种在地里的时候，虽比地上的百种都小，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4:32 但种上以后，就长起来，比各样的菜都大，又长出大枝来，甚至天上的飞鸟可以宿在它的荫下。」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4:33 耶稣用许多这样的比喻，照他们所能听的，对他们讲道。</a:t>
            </a:r>
          </a:p>
          <a:p>
            <a:pPr defTabSz="355600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4:34 若不用比喻，就不对他们讲；没有人的时候，就把一切的道讲给门徒听。</a:t>
            </a:r>
          </a:p>
        </p:txBody>
      </p:sp>
    </p:spTree>
    <p:extLst>
      <p:ext uri="{BB962C8B-B14F-4D97-AF65-F5344CB8AC3E}">
        <p14:creationId xmlns:p14="http://schemas.microsoft.com/office/powerpoint/2010/main" val="405808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179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首先，神国的来临，人可以做的就是撒种，然后就可以睡觉，等候神的工作。人根本不用操心过程，然后就是收成的时候。</a:t>
            </a:r>
          </a:p>
        </p:txBody>
      </p:sp>
    </p:spTree>
    <p:extLst>
      <p:ext uri="{BB962C8B-B14F-4D97-AF65-F5344CB8AC3E}">
        <p14:creationId xmlns:p14="http://schemas.microsoft.com/office/powerpoint/2010/main" val="22112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185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第二，芥菜种很小，在当时的地区和认知来说，是比地上的百种都小，这是一种比较上来说的。</a:t>
            </a:r>
          </a:p>
        </p:txBody>
      </p:sp>
      <p:pic>
        <p:nvPicPr>
          <p:cNvPr id="186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873" y="3337302"/>
            <a:ext cx="5765457" cy="32430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181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192" name="Inhaltsplatzhalter 2"/>
          <p:cNvSpPr txBox="1"/>
          <p:nvPr/>
        </p:nvSpPr>
        <p:spPr>
          <a:xfrm>
            <a:off x="379101" y="1415846"/>
            <a:ext cx="8385798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但却可以长得很大，比各样的菜都大，当然不能和树木比较，但在菜类来说，是比较大，甚至飞鸟可以宿在它的荫下，避过一阵风两。</a:t>
            </a:r>
          </a:p>
        </p:txBody>
      </p:sp>
      <p:pic>
        <p:nvPicPr>
          <p:cNvPr id="19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436" y="3829264"/>
            <a:ext cx="5721128" cy="2860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440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199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耶稣让人将目光，从现在、眼前，拉向将来。</a:t>
            </a:r>
          </a:p>
        </p:txBody>
      </p:sp>
    </p:spTree>
    <p:extLst>
      <p:ext uri="{BB962C8B-B14F-4D97-AF65-F5344CB8AC3E}">
        <p14:creationId xmlns:p14="http://schemas.microsoft.com/office/powerpoint/2010/main" val="168925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205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我们相信神的国的价值，不是当下能看见的，我们就是用信心，看见我们所不能看见的。</a:t>
            </a:r>
          </a:p>
        </p:txBody>
      </p:sp>
    </p:spTree>
    <p:extLst>
      <p:ext uri="{BB962C8B-B14F-4D97-AF65-F5344CB8AC3E}">
        <p14:creationId xmlns:p14="http://schemas.microsoft.com/office/powerpoint/2010/main" val="377641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211" name="Inhaltsplatzhalter 2"/>
          <p:cNvSpPr txBox="1"/>
          <p:nvPr/>
        </p:nvSpPr>
        <p:spPr>
          <a:xfrm>
            <a:off x="379101" y="1415846"/>
            <a:ext cx="8385798" cy="553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今天，我们也问，神的国在那里呢？耶稣撒种和芥菜种的比喻，给了我们一个很好的回答，也很鼓舞着我们。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第一、人可以做的就是撒种，然后就可以睡觉，等候神的工作。人根本不用操心过程，然后就是收成的时候。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第二、让人将目光，从现在、眼前，拉向将来。如果我们目光短浅，看的就是当下，凭的是眼前的结果。</a:t>
            </a:r>
          </a:p>
        </p:txBody>
      </p:sp>
    </p:spTree>
    <p:extLst>
      <p:ext uri="{BB962C8B-B14F-4D97-AF65-F5344CB8AC3E}">
        <p14:creationId xmlns:p14="http://schemas.microsoft.com/office/powerpoint/2010/main" val="144285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114107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不要小看神的国</a:t>
            </a:r>
          </a:p>
        </p:txBody>
      </p:sp>
      <p:sp>
        <p:nvSpPr>
          <p:cNvPr id="217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师母作的见证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不要小看自己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「宣教部」</a:t>
            </a:r>
          </a:p>
        </p:txBody>
      </p:sp>
    </p:spTree>
    <p:extLst>
      <p:ext uri="{BB962C8B-B14F-4D97-AF65-F5344CB8AC3E}">
        <p14:creationId xmlns:p14="http://schemas.microsoft.com/office/powerpoint/2010/main" val="428724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2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1" y="1574376"/>
            <a:ext cx="8600338" cy="4749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132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2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795" y="1379686"/>
            <a:ext cx="5193621" cy="51936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6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3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56" y="2518057"/>
            <a:ext cx="4398560" cy="292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影像" descr="影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199" y="1560687"/>
            <a:ext cx="3423592" cy="4840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0904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42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424561"/>
            <a:ext cx="8636000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803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48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1" y="1574376"/>
            <a:ext cx="8600338" cy="4749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448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54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376598"/>
            <a:ext cx="8128000" cy="5194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3061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 1"/>
          <p:cNvSpPr txBox="1"/>
          <p:nvPr/>
        </p:nvSpPr>
        <p:spPr>
          <a:xfrm>
            <a:off x="1092467" y="133082"/>
            <a:ext cx="726027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凭着信心，不是凭着眼见</a:t>
            </a:r>
          </a:p>
        </p:txBody>
      </p:sp>
      <p:pic>
        <p:nvPicPr>
          <p:cNvPr id="26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99" y="1284384"/>
            <a:ext cx="5456779" cy="5456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191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266" name="Inhaltsplatzhalter 2"/>
          <p:cNvSpPr txBox="1"/>
          <p:nvPr/>
        </p:nvSpPr>
        <p:spPr>
          <a:xfrm>
            <a:off x="379101" y="1415846"/>
            <a:ext cx="8385798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田野的树木都必知道认识神。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耶稣撒种和芥菜种的比喻，却回答了我们心中的疑问，让我们定睛在神的作为，让人将目光，从现在、眼前，拉向将来。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宣教士分享到保罗的话，说：「5:7 因我们行事为人是凭着信心，不是凭着眼见。」</a:t>
            </a:r>
          </a:p>
        </p:txBody>
      </p:sp>
    </p:spTree>
    <p:extLst>
      <p:ext uri="{BB962C8B-B14F-4D97-AF65-F5344CB8AC3E}">
        <p14:creationId xmlns:p14="http://schemas.microsoft.com/office/powerpoint/2010/main" val="270156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6. 总结</a:t>
            </a:r>
          </a:p>
        </p:txBody>
      </p:sp>
      <p:sp>
        <p:nvSpPr>
          <p:cNvPr id="272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宣教月的回应。</a:t>
            </a:r>
          </a:p>
        </p:txBody>
      </p:sp>
    </p:spTree>
    <p:extLst>
      <p:ext uri="{BB962C8B-B14F-4D97-AF65-F5344CB8AC3E}">
        <p14:creationId xmlns:p14="http://schemas.microsoft.com/office/powerpoint/2010/main" val="213687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引言：种一棵宣教树</a:t>
            </a:r>
          </a:p>
        </p:txBody>
      </p:sp>
      <p:pic>
        <p:nvPicPr>
          <p:cNvPr id="109" name="IMG_1660.heic" descr="IMG_1660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0510" y="1198258"/>
            <a:ext cx="9984223" cy="56161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339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六月宣教月</a:t>
            </a:r>
          </a:p>
        </p:txBody>
      </p:sp>
      <p:pic>
        <p:nvPicPr>
          <p:cNvPr id="116" name="貼上的影片.png" descr="貼上的影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505" y="1501811"/>
            <a:ext cx="5086583" cy="50357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116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22" name="Inhaltsplatzhalter 2"/>
          <p:cNvSpPr txBox="1"/>
          <p:nvPr/>
        </p:nvSpPr>
        <p:spPr>
          <a:xfrm>
            <a:off x="379101" y="1415846"/>
            <a:ext cx="838579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种一棵宣教树</a:t>
            </a:r>
          </a:p>
        </p:txBody>
      </p:sp>
      <p:pic>
        <p:nvPicPr>
          <p:cNvPr id="123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922" y="1773969"/>
            <a:ext cx="4598189" cy="45981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795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田野的树木都必知道我</a:t>
            </a:r>
          </a:p>
        </p:txBody>
      </p:sp>
      <p:sp>
        <p:nvSpPr>
          <p:cNvPr id="129" name="Inhaltsplatzhalter 2"/>
          <p:cNvSpPr txBox="1"/>
          <p:nvPr/>
        </p:nvSpPr>
        <p:spPr>
          <a:xfrm>
            <a:off x="379101" y="1415846"/>
            <a:ext cx="8385798" cy="4432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结17:22-24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17:22 主耶和华如此说：「我要将香柏树梢拧去栽上，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就是从尽尖的嫩枝中折一嫩枝，栽于极高的山上；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17:23 在以色列高处的山栽上。它就生枝子，结果子，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成为佳美的香柏树，各类飞鸟都必宿在其下，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就是宿在枝子的荫下。</a:t>
            </a:r>
          </a:p>
          <a:p>
            <a:pPr defTabSz="355600">
              <a:defRPr sz="2600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17:24 田野的树木都必知道我─耶和华使高树矮小，</a:t>
            </a:r>
          </a:p>
          <a:p>
            <a:pPr defTabSz="355600">
              <a:defRPr sz="2600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矮树高大；青树枯干，枯树发旺。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4015"/>
                </a:solidFill>
              </a:rPr>
              <a:t>      我─耶和华如此说，也如此行了。</a:t>
            </a:r>
            <a: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08792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田野的树木都必知道我</a:t>
            </a:r>
          </a:p>
        </p:txBody>
      </p:sp>
      <p:sp>
        <p:nvSpPr>
          <p:cNvPr id="135" name="Inhaltsplatzhalter 2"/>
          <p:cNvSpPr txBox="1"/>
          <p:nvPr/>
        </p:nvSpPr>
        <p:spPr>
          <a:xfrm>
            <a:off x="379101" y="1415846"/>
            <a:ext cx="8385798" cy="4432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结17:22-24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17:22 主耶和华如此说：「我要将香柏树梢拧去栽上，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就是从尽尖的嫩枝中折一嫩枝，栽于极高的山上；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17:23 在以色列高处的山栽上。它就生枝子，结果子，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成为佳美的香柏树，各类飞鸟都必宿在其下，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就是宿在枝子的荫下。</a:t>
            </a:r>
          </a:p>
          <a:p>
            <a:pPr defTabSz="355600">
              <a:defRPr sz="2600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17:24 田野的树木都必知道我─</a:t>
            </a:r>
            <a:r>
              <a:t>耶和华使高树矮小，</a:t>
            </a:r>
          </a:p>
          <a:p>
            <a:pPr defTabSz="355600">
              <a:defRPr sz="2600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矮树高大；青树枯干，枯树发旺。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4015"/>
                </a:solidFill>
              </a:rPr>
              <a:t>      </a:t>
            </a:r>
            <a:r>
              <a:t>我─耶和华如此说，也如此行了。」</a:t>
            </a:r>
          </a:p>
        </p:txBody>
      </p:sp>
    </p:spTree>
    <p:extLst>
      <p:ext uri="{BB962C8B-B14F-4D97-AF65-F5344CB8AC3E}">
        <p14:creationId xmlns:p14="http://schemas.microsoft.com/office/powerpoint/2010/main" val="402121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田野的树木都必知道我</a:t>
            </a:r>
          </a:p>
        </p:txBody>
      </p:sp>
      <p:sp>
        <p:nvSpPr>
          <p:cNvPr id="141" name="Inhaltsplatzhalter 2"/>
          <p:cNvSpPr txBox="1"/>
          <p:nvPr/>
        </p:nvSpPr>
        <p:spPr>
          <a:xfrm>
            <a:off x="379101" y="1415846"/>
            <a:ext cx="8385798" cy="4432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结17:22-24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17:22 主耶和华如此说：「我要将香柏树梢拧去栽上，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就是从尽尖的嫩枝中折一嫩枝，栽于极高的山上；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17:23 在以色列高处的山栽上。它就生枝子，结果子，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成为佳美的香柏树，各类飞鸟都必宿在其下，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就是宿在枝子的荫下。</a:t>
            </a:r>
          </a:p>
          <a:p>
            <a:pPr defTabSz="355600">
              <a:defRPr sz="2600">
                <a:solidFill>
                  <a:srgbClr val="FF401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17:24 </a:t>
            </a:r>
            <a:r>
              <a:t>田野的树木都必知道我</a:t>
            </a:r>
            <a:r>
              <a:rPr>
                <a:solidFill>
                  <a:srgbClr val="000000"/>
                </a:solidFill>
              </a:rPr>
              <a:t>─耶和华使高树矮小，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矮树高大；青树枯干，枯树发旺。</a:t>
            </a:r>
          </a:p>
          <a:p>
            <a:pPr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我─耶和华如此说，也如此行了。」</a:t>
            </a:r>
          </a:p>
        </p:txBody>
      </p:sp>
    </p:spTree>
    <p:extLst>
      <p:ext uri="{BB962C8B-B14F-4D97-AF65-F5344CB8AC3E}">
        <p14:creationId xmlns:p14="http://schemas.microsoft.com/office/powerpoint/2010/main" val="387153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一个疑问</a:t>
            </a:r>
          </a:p>
        </p:txBody>
      </p:sp>
      <p:pic>
        <p:nvPicPr>
          <p:cNvPr id="147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49620"/>
            <a:ext cx="9144001" cy="5143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211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Bildschirmpräsentation (4:3)</PresentationFormat>
  <Paragraphs>151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2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318</cp:revision>
  <dcterms:created xsi:type="dcterms:W3CDTF">2023-03-17T14:22:59Z</dcterms:created>
  <dcterms:modified xsi:type="dcterms:W3CDTF">2024-06-20T00:19:34Z</dcterms:modified>
</cp:coreProperties>
</file>