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162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5357" autoAdjust="0"/>
  </p:normalViewPr>
  <p:slideViewPr>
    <p:cSldViewPr snapToGrid="0">
      <p:cViewPr varScale="1">
        <p:scale>
          <a:sx n="138" d="100"/>
          <a:sy n="138" d="100"/>
        </p:scale>
        <p:origin x="23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2024/4/12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0" name="Shape 1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8" name="Shape 17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4" name="Shape 2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6" name="Shape 22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6" name="Shape 13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91" indent="-228691">
              <a:buSzPct val="100000"/>
              <a:buAutoNum type="arabicPeriod"/>
            </a:pPr>
            <a:r>
              <a:t>请注意修改证道题目和讲员</a:t>
            </a:r>
          </a:p>
          <a:p>
            <a:pPr marL="228691" indent="-228691">
              <a:buSzPct val="100000"/>
              <a:buAutoNum type="arabicPeriod"/>
            </a:pPr>
            <a:r>
              <a:t>标题为42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2024/4/12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讲道</a:t>
            </a:r>
          </a:p>
        </p:txBody>
      </p:sp>
      <p:sp>
        <p:nvSpPr>
          <p:cNvPr id="96" name="Inhaltsplatzhalter 2"/>
          <p:cNvSpPr txBox="1"/>
          <p:nvPr/>
        </p:nvSpPr>
        <p:spPr>
          <a:xfrm>
            <a:off x="44279" y="2270760"/>
            <a:ext cx="9054001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b">
            <a:spAutoFit/>
          </a:bodyPr>
          <a:lstStyle>
            <a:lvl1pPr algn="ctr" defTabSz="914400">
              <a:defRPr sz="6000"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rPr dirty="0" err="1"/>
              <a:t>与神同行的群体</a:t>
            </a:r>
            <a:endParaRPr dirty="0"/>
          </a:p>
        </p:txBody>
      </p:sp>
      <p:sp>
        <p:nvSpPr>
          <p:cNvPr id="97" name="Inhaltsplatzhalter 2"/>
          <p:cNvSpPr txBox="1"/>
          <p:nvPr/>
        </p:nvSpPr>
        <p:spPr>
          <a:xfrm>
            <a:off x="45000" y="3692118"/>
            <a:ext cx="9054000" cy="1386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讲道：陈永安 牧师</a:t>
            </a:r>
          </a:p>
          <a:p>
            <a:pPr algn="ctr" defTabSz="914400">
              <a:spcBef>
                <a:spcPts val="1200"/>
              </a:spcBef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经文：徒4:32-35；约壹1:1-2:2；约20:19-31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52" name="Inhaltsplatzhalter 2"/>
          <p:cNvSpPr txBox="1"/>
          <p:nvPr/>
        </p:nvSpPr>
        <p:spPr>
          <a:xfrm>
            <a:off x="379101" y="1415846"/>
            <a:ext cx="8385798" cy="454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约20:21-23：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第一，从前，天父差遣耶稣进入世界，现在，耶稣差遣门徒进入世界。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第二，门徒领受圣灵⋯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第三，门徒领受宣讲赦罪的福音的使命。“你们赦免谁的罪，谁的罪就赦免了；        你们留下谁的罪，谁的罪就留下了。”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58" name="Inhaltsplatzhalter 2"/>
          <p:cNvSpPr txBox="1"/>
          <p:nvPr/>
        </p:nvSpPr>
        <p:spPr>
          <a:xfrm>
            <a:off x="379101" y="1415846"/>
            <a:ext cx="8385798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耶稣的复活，不是回到从前，门徒奉差遣进入世界，耶稣赐下圣灵，宣讲赦罪的福音。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164" name="Inhaltsplatzhalter 2"/>
          <p:cNvSpPr txBox="1"/>
          <p:nvPr/>
        </p:nvSpPr>
        <p:spPr>
          <a:xfrm>
            <a:off x="379101" y="1415846"/>
            <a:ext cx="8385798" cy="4815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耶稣不再以肉身的方式与人相交，但并不是真正离开，仍然是与门徒相交的。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约翰壹书1:2-3“1:2 这生命已经显现出来，我们也看见过，现在又作见证，将原与父同在、且显现与我们那永远的生命、传给你们。1:3 我们将所看见、所听见的传给你们，使你们与我们相交。我们乃是与父并他儿子耶稣基督相交的。”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pic>
        <p:nvPicPr>
          <p:cNvPr id="170" name="影像" descr="影像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" y="-227773"/>
            <a:ext cx="9141932" cy="7313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176" name="Inhaltsplatzhalter 2"/>
          <p:cNvSpPr txBox="1"/>
          <p:nvPr/>
        </p:nvSpPr>
        <p:spPr>
          <a:xfrm>
            <a:off x="379101" y="1415846"/>
            <a:ext cx="8385798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徒4:32-35，“4:32 那许多信的人都是一心一意的，没有一人说他的东西有一样是自己的，都是大家公用。4:33 使徒大有能力，见证主耶稣复活；众人也都蒙大恩。4:34 内中也没有一个缺乏的，因为人人将田产房屋都卖了，把所卖的价银拿来，放在使徒脚前，4:35 照各人所需用的，分给各人。”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182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教会的历史，正确来说是教会的错误历史。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188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教会的历史，正确来说是教会的错误历史。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教会虽然是分别为圣，但不是完美的一群人，而是一群知道自己有罪，并愿意认罪悔改的群体。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194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约翰壹书：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“1:8 我们若说自己无罪，便是自欺，真理不在我们心里了。1:9 我们若认自己的罪，神是信实的，是公义的，必要赦免我们的罪，洗净我们一切的不义。1:10 我们若说自己没有犯过罪，便是以神为说谎的，他的道也不在我们心里了。”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200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教会的历史，正确来说是教会的错误历史。也可加上一句，是教会的悔改历史。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206" name="Inhaltsplatzhalter 2"/>
          <p:cNvSpPr txBox="1"/>
          <p:nvPr/>
        </p:nvSpPr>
        <p:spPr>
          <a:xfrm>
            <a:off x="379101" y="1415846"/>
            <a:ext cx="8385798" cy="3520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正视罪恶，承认自己的罪，对付罪恶，是教会唯一的出路。神不是要我们背负这些罪疚，而是要我们在蒙恩，得赦免的里面，得到自由。唯有让神的光，照在我们的黑暗里，靠耶稣的血，洗净我们一切的罪，我们才能得真正的自由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3" name="Inhaltsplatzhalter 2"/>
          <p:cNvSpPr txBox="1"/>
          <p:nvPr/>
        </p:nvSpPr>
        <p:spPr>
          <a:xfrm>
            <a:off x="379101" y="1415846"/>
            <a:ext cx="8385798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亲爱的弟兄姐妹，愿你们平安，让我们彼此问安。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212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在约壹1:5-7：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“1:5 神就是光，在他毫无黑暗。这是我们从主所听见、又报给你们的信息。1:6 我们若说是与神相交，却仍在黑暗里行，就是说谎话，不行真理了。1:7 我们若在光明中行，如同神在光明中，就彼此相交，他儿子耶稣的血也洗净我们一切的罪。”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相交的关系</a:t>
            </a:r>
          </a:p>
        </p:txBody>
      </p:sp>
      <p:sp>
        <p:nvSpPr>
          <p:cNvPr id="218" name="Inhaltsplatzhalter 2"/>
          <p:cNvSpPr txBox="1"/>
          <p:nvPr/>
        </p:nvSpPr>
        <p:spPr>
          <a:xfrm>
            <a:off x="379101" y="1415846"/>
            <a:ext cx="8385798" cy="3101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在寛恕和彼此接纳中，人就能经历神，看见神在我们当中。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虽然，我们再看不到耶稣在世界上，但我们知道耶稣就在我们当中，就在我们的生命当中。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5. 总结</a:t>
            </a:r>
          </a:p>
        </p:txBody>
      </p:sp>
      <p:sp>
        <p:nvSpPr>
          <p:cNvPr id="224" name="Inhaltsplatzhalter 2"/>
          <p:cNvSpPr txBox="1"/>
          <p:nvPr/>
        </p:nvSpPr>
        <p:spPr>
          <a:xfrm>
            <a:off x="379101" y="1415846"/>
            <a:ext cx="8385798" cy="3253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耶稣基督已经复活了！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祂在那里？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在我们的生命中，在我们彼此相爱、分享、行在光明中，与我们同行，与我们相交。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1. 引言</a:t>
            </a:r>
          </a:p>
        </p:txBody>
      </p:sp>
      <p:sp>
        <p:nvSpPr>
          <p:cNvPr id="109" name="Inhaltsplatzhalter 2"/>
          <p:cNvSpPr txBox="1"/>
          <p:nvPr/>
        </p:nvSpPr>
        <p:spPr>
          <a:xfrm>
            <a:off x="379101" y="1415846"/>
            <a:ext cx="3213307" cy="180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耶稣基督已经复活了，哈利路亚！</a:t>
            </a:r>
          </a:p>
        </p:txBody>
      </p:sp>
      <p:pic>
        <p:nvPicPr>
          <p:cNvPr id="110" name="IMG_1990.heic" descr="IMG_1990.hei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688" y="791"/>
            <a:ext cx="5142312" cy="68564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16" name="Inhaltsplatzhalter 2"/>
          <p:cNvSpPr txBox="1"/>
          <p:nvPr/>
        </p:nvSpPr>
        <p:spPr>
          <a:xfrm>
            <a:off x="379101" y="1415846"/>
            <a:ext cx="8385798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约翰福音20章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首先是一些妇女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然后是彼得和“那个门徒”见证了空坟墓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只有抹大拉的马利亚作见证说：“我已经看见了主。”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22" name="Inhaltsplatzhalter 2"/>
          <p:cNvSpPr txBox="1"/>
          <p:nvPr/>
        </p:nvSpPr>
        <p:spPr>
          <a:xfrm>
            <a:off x="379101" y="1415846"/>
            <a:ext cx="8385798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约20:19，“那日（就是七日的第一日）晚上，门徒所在的地方，因怕犹太人，门都关了。”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在约20:20，“门徒看见主，就喜乐了。”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28" name="Inhaltsplatzhalter 2"/>
          <p:cNvSpPr txBox="1"/>
          <p:nvPr/>
        </p:nvSpPr>
        <p:spPr>
          <a:xfrm>
            <a:off x="379101" y="1415846"/>
            <a:ext cx="8385798" cy="413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门徒的喜乐，是因为耶稣复活了，胜过死亡的权势⋯⋯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死亡是生命的终结、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关系的结束、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耶稣的死亡更是运动的失败、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神的无能为力。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34" name="Inhaltsplatzhalter 2"/>
          <p:cNvSpPr txBox="1"/>
          <p:nvPr/>
        </p:nvSpPr>
        <p:spPr>
          <a:xfrm>
            <a:off x="379101" y="1415846"/>
            <a:ext cx="8385798" cy="3558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耶稣的复活⋯⋯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说明神是赐生命的、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神与人永远同在、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一切都在神的计划中、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神是大能的。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40" name="Inhaltsplatzhalter 2"/>
          <p:cNvSpPr txBox="1"/>
          <p:nvPr/>
        </p:nvSpPr>
        <p:spPr>
          <a:xfrm>
            <a:off x="379101" y="1415846"/>
            <a:ext cx="8385798" cy="1958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耶稣的复活，胜了仇敌的迫害和威吓。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耶稣的复活，那不是回到本来的样子，而是要展开新的一页。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图片 8" descr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el 1"/>
          <p:cNvSpPr txBox="1"/>
          <p:nvPr/>
        </p:nvSpPr>
        <p:spPr>
          <a:xfrm>
            <a:off x="1092467" y="133082"/>
            <a:ext cx="6538269" cy="840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lnSpc>
                <a:spcPct val="90000"/>
              </a:lnSpc>
              <a:defRPr sz="4200">
                <a:solidFill>
                  <a:srgbClr val="2E75B6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照样差你们</a:t>
            </a:r>
          </a:p>
        </p:txBody>
      </p:sp>
      <p:sp>
        <p:nvSpPr>
          <p:cNvPr id="146" name="Inhaltsplatzhalter 2"/>
          <p:cNvSpPr txBox="1"/>
          <p:nvPr/>
        </p:nvSpPr>
        <p:spPr>
          <a:xfrm>
            <a:off x="379101" y="1415846"/>
            <a:ext cx="8385798" cy="424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约20:21-23：</a:t>
            </a:r>
          </a:p>
          <a:p>
            <a:pPr marL="701842" lvl="1" indent="-320842" defTabSz="914400">
              <a:spcBef>
                <a:spcPts val="1200"/>
              </a:spcBef>
              <a:buSzPct val="100000"/>
              <a:buChar char="•"/>
              <a:defRPr sz="3200">
                <a:latin typeface="SimHei"/>
                <a:ea typeface="SimHei"/>
                <a:cs typeface="SimHei"/>
                <a:sym typeface="SimHei"/>
              </a:defRPr>
            </a:pPr>
            <a:r>
              <a:t>“20:21 耶稣又对他们说：愿你们平安！父怎样差遣了我，我也照样差遣你们。20:22 说了这话，就向他们吹一口气，说：你们受圣灵！20:23 你们赦免谁的罪，谁的罪就赦免了；你们留下谁的罪，谁的罪就留下了。”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493</Words>
  <Application>Microsoft Office PowerPoint</Application>
  <PresentationFormat>Bildschirmpräsentation (4:3)</PresentationFormat>
  <Paragraphs>113</Paragraphs>
  <Slides>22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等线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388</cp:revision>
  <dcterms:created xsi:type="dcterms:W3CDTF">2023-03-17T14:22:59Z</dcterms:created>
  <dcterms:modified xsi:type="dcterms:W3CDTF">2024-04-11T23:35:11Z</dcterms:modified>
</cp:coreProperties>
</file>