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25"/>
  </p:notesMasterIdLst>
  <p:sldIdLst>
    <p:sldId id="21270" r:id="rId2"/>
    <p:sldId id="21271" r:id="rId3"/>
    <p:sldId id="21272" r:id="rId4"/>
    <p:sldId id="21273" r:id="rId5"/>
    <p:sldId id="21274" r:id="rId6"/>
    <p:sldId id="21275" r:id="rId7"/>
    <p:sldId id="21276" r:id="rId8"/>
    <p:sldId id="21277" r:id="rId9"/>
    <p:sldId id="21278" r:id="rId10"/>
    <p:sldId id="21279" r:id="rId11"/>
    <p:sldId id="21280" r:id="rId12"/>
    <p:sldId id="21281" r:id="rId13"/>
    <p:sldId id="21282" r:id="rId14"/>
    <p:sldId id="21283" r:id="rId15"/>
    <p:sldId id="21284" r:id="rId16"/>
    <p:sldId id="21285" r:id="rId17"/>
    <p:sldId id="21286" r:id="rId18"/>
    <p:sldId id="21287" r:id="rId19"/>
    <p:sldId id="21288" r:id="rId20"/>
    <p:sldId id="21289" r:id="rId21"/>
    <p:sldId id="21290" r:id="rId22"/>
    <p:sldId id="21291" r:id="rId23"/>
    <p:sldId id="21292" r:id="rId2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度样式 2 - 强调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中度样式 2 - 强调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35758FB7-9AC5-4552-8A53-C91805E547FA}" styleName="主题样式 1 - 强调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191" autoAdjust="0"/>
    <p:restoredTop sz="85357" autoAdjust="0"/>
  </p:normalViewPr>
  <p:slideViewPr>
    <p:cSldViewPr snapToGrid="0">
      <p:cViewPr varScale="1">
        <p:scale>
          <a:sx n="138" d="100"/>
          <a:sy n="138" d="100"/>
        </p:scale>
        <p:origin x="2946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8EBC27-3C92-DF40-81E2-50E2258292AA}" type="datetimeFigureOut">
              <a:rPr lang="zh-CN" altLang="en-US"/>
              <a:t>2024/3/6</a:t>
            </a:fld>
            <a:endParaRPr kumimoji="1"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72B3B1-C204-5A46-AA13-7B4CAFF35EC8}" type="slidenum">
              <a:rPr/>
              <a:t>‹Nr.›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916601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Shape 98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99" name="Shape 99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91" indent="-228691">
              <a:buSzPct val="100000"/>
              <a:buAutoNum type="arabicPeriod"/>
            </a:pPr>
            <a:r>
              <a:t>请注意修改证道题目和讲员</a:t>
            </a:r>
          </a:p>
          <a:p>
            <a:pPr marL="228691" indent="-228691">
              <a:buSzPct val="100000"/>
              <a:buAutoNum type="arabicPeriod"/>
            </a:pPr>
            <a:r>
              <a:t>标题为42</a:t>
            </a:r>
          </a:p>
        </p:txBody>
      </p:sp>
    </p:spTree>
    <p:extLst>
      <p:ext uri="{BB962C8B-B14F-4D97-AF65-F5344CB8AC3E}">
        <p14:creationId xmlns:p14="http://schemas.microsoft.com/office/powerpoint/2010/main" val="10286796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Shape 152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53" name="Shape 153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91" indent="-228691">
              <a:buSzPct val="100000"/>
              <a:buAutoNum type="arabicPeriod"/>
            </a:pPr>
            <a:r>
              <a:t>请注意修改证道题目和讲员</a:t>
            </a:r>
          </a:p>
          <a:p>
            <a:pPr marL="228691" indent="-228691">
              <a:buSzPct val="100000"/>
              <a:buAutoNum type="arabicPeriod"/>
            </a:pPr>
            <a:r>
              <a:t>标题为42</a:t>
            </a:r>
          </a:p>
        </p:txBody>
      </p:sp>
    </p:spTree>
    <p:extLst>
      <p:ext uri="{BB962C8B-B14F-4D97-AF65-F5344CB8AC3E}">
        <p14:creationId xmlns:p14="http://schemas.microsoft.com/office/powerpoint/2010/main" val="161168567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Shape 158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59" name="Shape 159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91" indent="-228691">
              <a:buSzPct val="100000"/>
              <a:buAutoNum type="arabicPeriod"/>
            </a:pPr>
            <a:r>
              <a:t>请注意修改证道题目和讲员</a:t>
            </a:r>
          </a:p>
          <a:p>
            <a:pPr marL="228691" indent="-228691">
              <a:buSzPct val="100000"/>
              <a:buAutoNum type="arabicPeriod"/>
            </a:pPr>
            <a:r>
              <a:t>标题为42</a:t>
            </a:r>
          </a:p>
        </p:txBody>
      </p:sp>
    </p:spTree>
    <p:extLst>
      <p:ext uri="{BB962C8B-B14F-4D97-AF65-F5344CB8AC3E}">
        <p14:creationId xmlns:p14="http://schemas.microsoft.com/office/powerpoint/2010/main" val="41484088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Shape 164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65" name="Shape 165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91" indent="-228691">
              <a:buSzPct val="100000"/>
              <a:buAutoNum type="arabicPeriod"/>
            </a:pPr>
            <a:r>
              <a:t>请注意修改证道题目和讲员</a:t>
            </a:r>
          </a:p>
          <a:p>
            <a:pPr marL="228691" indent="-228691">
              <a:buSzPct val="100000"/>
              <a:buAutoNum type="arabicPeriod"/>
            </a:pPr>
            <a:r>
              <a:t>标题为42</a:t>
            </a:r>
          </a:p>
        </p:txBody>
      </p:sp>
    </p:spTree>
    <p:extLst>
      <p:ext uri="{BB962C8B-B14F-4D97-AF65-F5344CB8AC3E}">
        <p14:creationId xmlns:p14="http://schemas.microsoft.com/office/powerpoint/2010/main" val="397849697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Shape 170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71" name="Shape 171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91" indent="-228691">
              <a:buSzPct val="100000"/>
              <a:buAutoNum type="arabicPeriod"/>
            </a:pPr>
            <a:r>
              <a:t>请注意修改证道题目和讲员</a:t>
            </a:r>
          </a:p>
          <a:p>
            <a:pPr marL="228691" indent="-228691">
              <a:buSzPct val="100000"/>
              <a:buAutoNum type="arabicPeriod"/>
            </a:pPr>
            <a:r>
              <a:t>标题为42</a:t>
            </a:r>
          </a:p>
        </p:txBody>
      </p:sp>
    </p:spTree>
    <p:extLst>
      <p:ext uri="{BB962C8B-B14F-4D97-AF65-F5344CB8AC3E}">
        <p14:creationId xmlns:p14="http://schemas.microsoft.com/office/powerpoint/2010/main" val="373725107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Shape 176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77" name="Shape 177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91" indent="-228691">
              <a:buSzPct val="100000"/>
              <a:buAutoNum type="arabicPeriod"/>
            </a:pPr>
            <a:r>
              <a:t>请注意修改证道题目和讲员</a:t>
            </a:r>
          </a:p>
          <a:p>
            <a:pPr marL="228691" indent="-228691">
              <a:buSzPct val="100000"/>
              <a:buAutoNum type="arabicPeriod"/>
            </a:pPr>
            <a:r>
              <a:t>标题为42</a:t>
            </a:r>
          </a:p>
        </p:txBody>
      </p:sp>
    </p:spTree>
    <p:extLst>
      <p:ext uri="{BB962C8B-B14F-4D97-AF65-F5344CB8AC3E}">
        <p14:creationId xmlns:p14="http://schemas.microsoft.com/office/powerpoint/2010/main" val="75143170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Shape 182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83" name="Shape 183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91" indent="-228691">
              <a:buSzPct val="100000"/>
              <a:buAutoNum type="arabicPeriod"/>
            </a:pPr>
            <a:r>
              <a:t>请注意修改证道题目和讲员</a:t>
            </a:r>
          </a:p>
          <a:p>
            <a:pPr marL="228691" indent="-228691">
              <a:buSzPct val="100000"/>
              <a:buAutoNum type="arabicPeriod"/>
            </a:pPr>
            <a:r>
              <a:t>标题为42</a:t>
            </a:r>
          </a:p>
        </p:txBody>
      </p:sp>
    </p:spTree>
    <p:extLst>
      <p:ext uri="{BB962C8B-B14F-4D97-AF65-F5344CB8AC3E}">
        <p14:creationId xmlns:p14="http://schemas.microsoft.com/office/powerpoint/2010/main" val="31005323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Shape 188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89" name="Shape 189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91" indent="-228691">
              <a:buSzPct val="100000"/>
              <a:buAutoNum type="arabicPeriod"/>
            </a:pPr>
            <a:r>
              <a:t>请注意修改证道题目和讲员</a:t>
            </a:r>
          </a:p>
          <a:p>
            <a:pPr marL="228691" indent="-228691">
              <a:buSzPct val="100000"/>
              <a:buAutoNum type="arabicPeriod"/>
            </a:pPr>
            <a:r>
              <a:t>标题为42</a:t>
            </a:r>
          </a:p>
        </p:txBody>
      </p:sp>
    </p:spTree>
    <p:extLst>
      <p:ext uri="{BB962C8B-B14F-4D97-AF65-F5344CB8AC3E}">
        <p14:creationId xmlns:p14="http://schemas.microsoft.com/office/powerpoint/2010/main" val="301274720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Shape 194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95" name="Shape 195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91" indent="-228691">
              <a:buSzPct val="100000"/>
              <a:buAutoNum type="arabicPeriod"/>
            </a:pPr>
            <a:r>
              <a:t>请注意修改证道题目和讲员</a:t>
            </a:r>
          </a:p>
          <a:p>
            <a:pPr marL="228691" indent="-228691">
              <a:buSzPct val="100000"/>
              <a:buAutoNum type="arabicPeriod"/>
            </a:pPr>
            <a:r>
              <a:t>标题为42</a:t>
            </a:r>
          </a:p>
        </p:txBody>
      </p:sp>
    </p:spTree>
    <p:extLst>
      <p:ext uri="{BB962C8B-B14F-4D97-AF65-F5344CB8AC3E}">
        <p14:creationId xmlns:p14="http://schemas.microsoft.com/office/powerpoint/2010/main" val="66657271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Shape 200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201" name="Shape 201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91" indent="-228691">
              <a:buSzPct val="100000"/>
              <a:buAutoNum type="arabicPeriod"/>
            </a:pPr>
            <a:r>
              <a:t>请注意修改证道题目和讲员</a:t>
            </a:r>
          </a:p>
          <a:p>
            <a:pPr marL="228691" indent="-228691">
              <a:buSzPct val="100000"/>
              <a:buAutoNum type="arabicPeriod"/>
            </a:pPr>
            <a:r>
              <a:t>标题为42</a:t>
            </a:r>
          </a:p>
        </p:txBody>
      </p:sp>
    </p:spTree>
    <p:extLst>
      <p:ext uri="{BB962C8B-B14F-4D97-AF65-F5344CB8AC3E}">
        <p14:creationId xmlns:p14="http://schemas.microsoft.com/office/powerpoint/2010/main" val="309729926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Shape 206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207" name="Shape 207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91" indent="-228691">
              <a:buSzPct val="100000"/>
              <a:buAutoNum type="arabicPeriod"/>
            </a:pPr>
            <a:r>
              <a:t>请注意修改证道题目和讲员</a:t>
            </a:r>
          </a:p>
          <a:p>
            <a:pPr marL="228691" indent="-228691">
              <a:buSzPct val="100000"/>
              <a:buAutoNum type="arabicPeriod"/>
            </a:pPr>
            <a:r>
              <a:t>标题为42</a:t>
            </a:r>
          </a:p>
        </p:txBody>
      </p:sp>
    </p:spTree>
    <p:extLst>
      <p:ext uri="{BB962C8B-B14F-4D97-AF65-F5344CB8AC3E}">
        <p14:creationId xmlns:p14="http://schemas.microsoft.com/office/powerpoint/2010/main" val="22096825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Shape 104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05" name="Shape 105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91" indent="-228691">
              <a:buSzPct val="100000"/>
              <a:buAutoNum type="arabicPeriod"/>
            </a:pPr>
            <a:r>
              <a:t>请注意修改证道题目和讲员</a:t>
            </a:r>
          </a:p>
          <a:p>
            <a:pPr marL="228691" indent="-228691">
              <a:buSzPct val="100000"/>
              <a:buAutoNum type="arabicPeriod"/>
            </a:pPr>
            <a:r>
              <a:t>标题为42</a:t>
            </a:r>
          </a:p>
        </p:txBody>
      </p:sp>
    </p:spTree>
    <p:extLst>
      <p:ext uri="{BB962C8B-B14F-4D97-AF65-F5344CB8AC3E}">
        <p14:creationId xmlns:p14="http://schemas.microsoft.com/office/powerpoint/2010/main" val="3254833521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Shape 212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213" name="Shape 213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91" indent="-228691">
              <a:buSzPct val="100000"/>
              <a:buAutoNum type="arabicPeriod"/>
            </a:pPr>
            <a:r>
              <a:t>请注意修改证道题目和讲员</a:t>
            </a:r>
          </a:p>
          <a:p>
            <a:pPr marL="228691" indent="-228691">
              <a:buSzPct val="100000"/>
              <a:buAutoNum type="arabicPeriod"/>
            </a:pPr>
            <a:r>
              <a:t>标题为42</a:t>
            </a:r>
          </a:p>
        </p:txBody>
      </p:sp>
    </p:spTree>
    <p:extLst>
      <p:ext uri="{BB962C8B-B14F-4D97-AF65-F5344CB8AC3E}">
        <p14:creationId xmlns:p14="http://schemas.microsoft.com/office/powerpoint/2010/main" val="3004951781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Shape 218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219" name="Shape 219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91" indent="-228691">
              <a:buSzPct val="100000"/>
              <a:buAutoNum type="arabicPeriod"/>
            </a:pPr>
            <a:r>
              <a:t>请注意修改证道题目和讲员</a:t>
            </a:r>
          </a:p>
          <a:p>
            <a:pPr marL="228691" indent="-228691">
              <a:buSzPct val="100000"/>
              <a:buAutoNum type="arabicPeriod"/>
            </a:pPr>
            <a:r>
              <a:t>标题为42</a:t>
            </a:r>
          </a:p>
        </p:txBody>
      </p:sp>
    </p:spTree>
    <p:extLst>
      <p:ext uri="{BB962C8B-B14F-4D97-AF65-F5344CB8AC3E}">
        <p14:creationId xmlns:p14="http://schemas.microsoft.com/office/powerpoint/2010/main" val="933648434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" name="Shape 224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225" name="Shape 225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91" indent="-228691">
              <a:buSzPct val="100000"/>
              <a:buAutoNum type="arabicPeriod"/>
            </a:pPr>
            <a:r>
              <a:t>请注意修改证道题目和讲员</a:t>
            </a:r>
          </a:p>
          <a:p>
            <a:pPr marL="228691" indent="-228691">
              <a:buSzPct val="100000"/>
              <a:buAutoNum type="arabicPeriod"/>
            </a:pPr>
            <a:r>
              <a:t>标题为42</a:t>
            </a:r>
          </a:p>
        </p:txBody>
      </p:sp>
    </p:spTree>
    <p:extLst>
      <p:ext uri="{BB962C8B-B14F-4D97-AF65-F5344CB8AC3E}">
        <p14:creationId xmlns:p14="http://schemas.microsoft.com/office/powerpoint/2010/main" val="180518270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" name="Shape 230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231" name="Shape 231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91" indent="-228691">
              <a:buSzPct val="100000"/>
              <a:buAutoNum type="arabicPeriod"/>
            </a:pPr>
            <a:r>
              <a:t>请注意修改证道题目和讲员</a:t>
            </a:r>
          </a:p>
          <a:p>
            <a:pPr marL="228691" indent="-228691">
              <a:buSzPct val="100000"/>
              <a:buAutoNum type="arabicPeriod"/>
            </a:pPr>
            <a:r>
              <a:t>标题为42</a:t>
            </a:r>
          </a:p>
        </p:txBody>
      </p:sp>
    </p:spTree>
    <p:extLst>
      <p:ext uri="{BB962C8B-B14F-4D97-AF65-F5344CB8AC3E}">
        <p14:creationId xmlns:p14="http://schemas.microsoft.com/office/powerpoint/2010/main" val="160026548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hape 110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1" name="Shape 111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91" indent="-228691">
              <a:buSzPct val="100000"/>
              <a:buAutoNum type="arabicPeriod"/>
            </a:pPr>
            <a:r>
              <a:t>请注意修改证道题目和讲员</a:t>
            </a:r>
          </a:p>
          <a:p>
            <a:pPr marL="228691" indent="-228691">
              <a:buSzPct val="100000"/>
              <a:buAutoNum type="arabicPeriod"/>
            </a:pPr>
            <a:r>
              <a:t>标题为42</a:t>
            </a:r>
          </a:p>
        </p:txBody>
      </p:sp>
    </p:spTree>
    <p:extLst>
      <p:ext uri="{BB962C8B-B14F-4D97-AF65-F5344CB8AC3E}">
        <p14:creationId xmlns:p14="http://schemas.microsoft.com/office/powerpoint/2010/main" val="160623054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7" name="Shape 117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91" indent="-228691">
              <a:buSzPct val="100000"/>
              <a:buAutoNum type="arabicPeriod"/>
            </a:pPr>
            <a:r>
              <a:t>请注意修改证道题目和讲员</a:t>
            </a:r>
          </a:p>
          <a:p>
            <a:pPr marL="228691" indent="-228691">
              <a:buSzPct val="100000"/>
              <a:buAutoNum type="arabicPeriod"/>
            </a:pPr>
            <a:r>
              <a:t>标题为42</a:t>
            </a:r>
          </a:p>
        </p:txBody>
      </p:sp>
    </p:spTree>
    <p:extLst>
      <p:ext uri="{BB962C8B-B14F-4D97-AF65-F5344CB8AC3E}">
        <p14:creationId xmlns:p14="http://schemas.microsoft.com/office/powerpoint/2010/main" val="321914634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Shape 122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23" name="Shape 123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91" indent="-228691">
              <a:buSzPct val="100000"/>
              <a:buAutoNum type="arabicPeriod"/>
            </a:pPr>
            <a:r>
              <a:t>请注意修改证道题目和讲员</a:t>
            </a:r>
          </a:p>
          <a:p>
            <a:pPr marL="228691" indent="-228691">
              <a:buSzPct val="100000"/>
              <a:buAutoNum type="arabicPeriod"/>
            </a:pPr>
            <a:r>
              <a:t>标题为42</a:t>
            </a:r>
          </a:p>
        </p:txBody>
      </p:sp>
    </p:spTree>
    <p:extLst>
      <p:ext uri="{BB962C8B-B14F-4D97-AF65-F5344CB8AC3E}">
        <p14:creationId xmlns:p14="http://schemas.microsoft.com/office/powerpoint/2010/main" val="158295021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Shape 128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29" name="Shape 129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91" indent="-228691">
              <a:buSzPct val="100000"/>
              <a:buAutoNum type="arabicPeriod"/>
            </a:pPr>
            <a:r>
              <a:t>请注意修改证道题目和讲员</a:t>
            </a:r>
          </a:p>
          <a:p>
            <a:pPr marL="228691" indent="-228691">
              <a:buSzPct val="100000"/>
              <a:buAutoNum type="arabicPeriod"/>
            </a:pPr>
            <a:r>
              <a:t>标题为42</a:t>
            </a:r>
          </a:p>
        </p:txBody>
      </p:sp>
    </p:spTree>
    <p:extLst>
      <p:ext uri="{BB962C8B-B14F-4D97-AF65-F5344CB8AC3E}">
        <p14:creationId xmlns:p14="http://schemas.microsoft.com/office/powerpoint/2010/main" val="287067291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Shape 134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35" name="Shape 135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91" indent="-228691">
              <a:buSzPct val="100000"/>
              <a:buAutoNum type="arabicPeriod"/>
            </a:pPr>
            <a:r>
              <a:t>请注意修改证道题目和讲员</a:t>
            </a:r>
          </a:p>
          <a:p>
            <a:pPr marL="228691" indent="-228691">
              <a:buSzPct val="100000"/>
              <a:buAutoNum type="arabicPeriod"/>
            </a:pPr>
            <a:r>
              <a:t>标题为42</a:t>
            </a:r>
          </a:p>
        </p:txBody>
      </p:sp>
    </p:spTree>
    <p:extLst>
      <p:ext uri="{BB962C8B-B14F-4D97-AF65-F5344CB8AC3E}">
        <p14:creationId xmlns:p14="http://schemas.microsoft.com/office/powerpoint/2010/main" val="179551234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Shape 140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41" name="Shape 141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91" indent="-228691">
              <a:buSzPct val="100000"/>
              <a:buAutoNum type="arabicPeriod"/>
            </a:pPr>
            <a:r>
              <a:t>请注意修改证道题目和讲员</a:t>
            </a:r>
          </a:p>
          <a:p>
            <a:pPr marL="228691" indent="-228691">
              <a:buSzPct val="100000"/>
              <a:buAutoNum type="arabicPeriod"/>
            </a:pPr>
            <a:r>
              <a:t>标题为42</a:t>
            </a:r>
          </a:p>
        </p:txBody>
      </p:sp>
    </p:spTree>
    <p:extLst>
      <p:ext uri="{BB962C8B-B14F-4D97-AF65-F5344CB8AC3E}">
        <p14:creationId xmlns:p14="http://schemas.microsoft.com/office/powerpoint/2010/main" val="147727688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Shape 146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47" name="Shape 147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91" indent="-228691">
              <a:buSzPct val="100000"/>
              <a:buAutoNum type="arabicPeriod"/>
            </a:pPr>
            <a:r>
              <a:t>请注意修改证道题目和讲员</a:t>
            </a:r>
          </a:p>
          <a:p>
            <a:pPr marL="228691" indent="-228691">
              <a:buSzPct val="100000"/>
              <a:buAutoNum type="arabicPeriod"/>
            </a:pPr>
            <a:r>
              <a:t>标题为42</a:t>
            </a:r>
          </a:p>
        </p:txBody>
      </p:sp>
    </p:spTree>
    <p:extLst>
      <p:ext uri="{BB962C8B-B14F-4D97-AF65-F5344CB8AC3E}">
        <p14:creationId xmlns:p14="http://schemas.microsoft.com/office/powerpoint/2010/main" val="19946618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3FCE5-64A3-3F48-8FE4-AFF90259B521}" type="datetimeFigureOut">
              <a:rPr kumimoji="1" lang="zh-CN" altLang="en-US" smtClean="0"/>
              <a:t>2024/3/6</a:t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0402C-CD9B-304C-88CA-962A8E780B10}" type="slidenum">
              <a:rPr kumimoji="1" lang="zh-CN" altLang="en-US" smtClean="0"/>
              <a:t>‹Nr.›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518737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3FCE5-64A3-3F48-8FE4-AFF90259B521}" type="datetimeFigureOut">
              <a:rPr kumimoji="1" lang="zh-CN" altLang="en-US" smtClean="0"/>
              <a:t>2024/3/6</a:t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0402C-CD9B-304C-88CA-962A8E780B10}" type="slidenum">
              <a:rPr kumimoji="1" lang="zh-CN" altLang="en-US" smtClean="0"/>
              <a:t>‹Nr.›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7947461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3FCE5-64A3-3F48-8FE4-AFF90259B521}" type="datetimeFigureOut">
              <a:rPr kumimoji="1" lang="zh-CN" altLang="en-US" smtClean="0"/>
              <a:t>2024/3/6</a:t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0402C-CD9B-304C-88CA-962A8E780B10}" type="slidenum">
              <a:rPr kumimoji="1" lang="zh-CN" altLang="en-US" smtClean="0"/>
              <a:t>‹Nr.›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1786815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3FCE5-64A3-3F48-8FE4-AFF90259B521}" type="datetimeFigureOut">
              <a:rPr kumimoji="1" lang="zh-CN" altLang="en-US" smtClean="0"/>
              <a:t>2024/3/6</a:t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0402C-CD9B-304C-88CA-962A8E780B10}" type="slidenum">
              <a:rPr kumimoji="1" lang="zh-CN" altLang="en-US" smtClean="0"/>
              <a:t>‹Nr.›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5825592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3FCE5-64A3-3F48-8FE4-AFF90259B521}" type="datetimeFigureOut">
              <a:rPr kumimoji="1" lang="zh-CN" altLang="en-US" smtClean="0"/>
              <a:t>2024/3/6</a:t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0402C-CD9B-304C-88CA-962A8E780B10}" type="slidenum">
              <a:rPr kumimoji="1" lang="zh-CN" altLang="en-US" smtClean="0"/>
              <a:t>‹Nr.›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5878832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3FCE5-64A3-3F48-8FE4-AFF90259B521}" type="datetimeFigureOut">
              <a:rPr kumimoji="1" lang="zh-CN" altLang="en-US" smtClean="0"/>
              <a:t>2024/3/6</a:t>
            </a:fld>
            <a:endParaRPr kumimoji="1"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0402C-CD9B-304C-88CA-962A8E780B10}" type="slidenum">
              <a:rPr kumimoji="1" lang="zh-CN" altLang="en-US" smtClean="0"/>
              <a:t>‹Nr.›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4622899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3FCE5-64A3-3F48-8FE4-AFF90259B521}" type="datetimeFigureOut">
              <a:rPr kumimoji="1" lang="zh-CN" altLang="en-US" smtClean="0"/>
              <a:t>2024/3/6</a:t>
            </a:fld>
            <a:endParaRPr kumimoji="1"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0402C-CD9B-304C-88CA-962A8E780B10}" type="slidenum">
              <a:rPr kumimoji="1" lang="zh-CN" altLang="en-US" smtClean="0"/>
              <a:t>‹Nr.›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3029006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3FCE5-64A3-3F48-8FE4-AFF90259B521}" type="datetimeFigureOut">
              <a:rPr kumimoji="1" lang="zh-CN" altLang="en-US" smtClean="0"/>
              <a:t>2024/3/6</a:t>
            </a:fld>
            <a:endParaRPr kumimoji="1"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0402C-CD9B-304C-88CA-962A8E780B10}" type="slidenum">
              <a:rPr kumimoji="1" lang="zh-CN" altLang="en-US" smtClean="0"/>
              <a:t>‹Nr.›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8185346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3FCE5-64A3-3F48-8FE4-AFF90259B521}" type="datetimeFigureOut">
              <a:rPr kumimoji="1" lang="zh-CN" altLang="en-US" smtClean="0"/>
              <a:t>2024/3/6</a:t>
            </a:fld>
            <a:endParaRPr kumimoji="1"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0402C-CD9B-304C-88CA-962A8E780B10}" type="slidenum">
              <a:rPr kumimoji="1" lang="zh-CN" altLang="en-US" smtClean="0"/>
              <a:t>‹Nr.›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4513988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3FCE5-64A3-3F48-8FE4-AFF90259B521}" type="datetimeFigureOut">
              <a:rPr kumimoji="1" lang="zh-CN" altLang="en-US" smtClean="0"/>
              <a:t>2024/3/6</a:t>
            </a:fld>
            <a:endParaRPr kumimoji="1"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0402C-CD9B-304C-88CA-962A8E780B10}" type="slidenum">
              <a:rPr kumimoji="1" lang="zh-CN" altLang="en-US" smtClean="0"/>
              <a:t>‹Nr.›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8188544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/>
              <a:t>单击图标添加图片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3FCE5-64A3-3F48-8FE4-AFF90259B521}" type="datetimeFigureOut">
              <a:rPr kumimoji="1" lang="zh-CN" altLang="en-US" smtClean="0"/>
              <a:t>2024/3/6</a:t>
            </a:fld>
            <a:endParaRPr kumimoji="1"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0402C-CD9B-304C-88CA-962A8E780B10}" type="slidenum">
              <a:rPr kumimoji="1" lang="zh-CN" altLang="en-US" smtClean="0"/>
              <a:t>‹Nr.›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4333766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53FCE5-64A3-3F48-8FE4-AFF90259B521}" type="datetimeFigureOut">
              <a:rPr kumimoji="1" lang="zh-CN" altLang="en-US" smtClean="0"/>
              <a:t>2024/3/6</a:t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B0402C-CD9B-304C-88CA-962A8E780B10}" type="slidenum">
              <a:rPr kumimoji="1" lang="zh-CN" altLang="en-US" smtClean="0"/>
              <a:t>‹Nr.›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5096828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4" name="图片 8" descr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95" name="Titel 1"/>
          <p:cNvSpPr txBox="1"/>
          <p:nvPr/>
        </p:nvSpPr>
        <p:spPr>
          <a:xfrm>
            <a:off x="1092467" y="133082"/>
            <a:ext cx="6538269" cy="840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>
            <a:spAutoFit/>
          </a:bodyPr>
          <a:lstStyle>
            <a:lvl1pPr>
              <a:lnSpc>
                <a:spcPct val="90000"/>
              </a:lnSpc>
              <a:defRPr sz="4200">
                <a:solidFill>
                  <a:srgbClr val="2E75B6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讲道</a:t>
            </a:r>
          </a:p>
        </p:txBody>
      </p:sp>
      <p:sp>
        <p:nvSpPr>
          <p:cNvPr id="96" name="Inhaltsplatzhalter 2"/>
          <p:cNvSpPr txBox="1"/>
          <p:nvPr/>
        </p:nvSpPr>
        <p:spPr>
          <a:xfrm>
            <a:off x="44279" y="2270760"/>
            <a:ext cx="9054001" cy="11582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b">
            <a:spAutoFit/>
          </a:bodyPr>
          <a:lstStyle>
            <a:lvl1pPr algn="ctr" defTabSz="914400">
              <a:defRPr sz="6000"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rPr dirty="0" err="1"/>
              <a:t>当记念安息日</a:t>
            </a:r>
            <a:endParaRPr dirty="0"/>
          </a:p>
        </p:txBody>
      </p:sp>
      <p:sp>
        <p:nvSpPr>
          <p:cNvPr id="97" name="Inhaltsplatzhalter 2"/>
          <p:cNvSpPr txBox="1"/>
          <p:nvPr/>
        </p:nvSpPr>
        <p:spPr>
          <a:xfrm>
            <a:off x="44280" y="3701846"/>
            <a:ext cx="9054001" cy="13868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/>
          <a:p>
            <a:pPr algn="ctr" defTabSz="914400">
              <a:spcBef>
                <a:spcPts val="1200"/>
              </a:spcBef>
              <a:defRPr sz="3200">
                <a:latin typeface="SimHei"/>
                <a:ea typeface="SimHei"/>
                <a:cs typeface="SimHei"/>
                <a:sym typeface="SimHei"/>
              </a:defRPr>
            </a:pPr>
            <a:r>
              <a:t>讲道：陈永安 牧师</a:t>
            </a:r>
          </a:p>
          <a:p>
            <a:pPr algn="ctr" defTabSz="914400">
              <a:spcBef>
                <a:spcPts val="1200"/>
              </a:spcBef>
              <a:defRPr sz="3200">
                <a:latin typeface="SimHei"/>
                <a:ea typeface="SimHei"/>
                <a:cs typeface="SimHei"/>
                <a:sym typeface="SimHei"/>
              </a:defRPr>
            </a:pPr>
            <a:r>
              <a:t>经文：出20:1-17；林前1:18-25；约2:13-22	</a:t>
            </a:r>
          </a:p>
        </p:txBody>
      </p:sp>
    </p:spTree>
    <p:extLst>
      <p:ext uri="{BB962C8B-B14F-4D97-AF65-F5344CB8AC3E}">
        <p14:creationId xmlns:p14="http://schemas.microsoft.com/office/powerpoint/2010/main" val="18237551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9" name="图片 8" descr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150" name="Titel 1"/>
          <p:cNvSpPr txBox="1"/>
          <p:nvPr/>
        </p:nvSpPr>
        <p:spPr>
          <a:xfrm>
            <a:off x="1092467" y="133082"/>
            <a:ext cx="6538269" cy="840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>
            <a:spAutoFit/>
          </a:bodyPr>
          <a:lstStyle>
            <a:lvl1pPr>
              <a:lnSpc>
                <a:spcPct val="90000"/>
              </a:lnSpc>
              <a:defRPr sz="4200">
                <a:solidFill>
                  <a:srgbClr val="2E75B6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2. 立约的神，背约的民</a:t>
            </a:r>
          </a:p>
        </p:txBody>
      </p:sp>
      <p:sp>
        <p:nvSpPr>
          <p:cNvPr id="151" name="Inhaltsplatzhalter 2"/>
          <p:cNvSpPr txBox="1"/>
          <p:nvPr/>
        </p:nvSpPr>
        <p:spPr>
          <a:xfrm>
            <a:off x="379101" y="1415846"/>
            <a:ext cx="8385798" cy="36728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/>
          <a:p>
            <a:pPr marL="701842" lvl="1" indent="-320842" defTabSz="914400">
              <a:spcBef>
                <a:spcPts val="1200"/>
              </a:spcBef>
              <a:buSzPct val="100000"/>
              <a:buChar char="•"/>
              <a:defRPr sz="3200">
                <a:latin typeface="SimHei"/>
                <a:ea typeface="SimHei"/>
                <a:cs typeface="SimHei"/>
                <a:sym typeface="SimHei"/>
              </a:defRPr>
            </a:pPr>
            <a:r>
              <a:rPr>
                <a:solidFill>
                  <a:srgbClr val="FF4015"/>
                </a:solidFill>
              </a:rPr>
              <a:t>“多边恋”</a:t>
            </a:r>
            <a:r>
              <a:t>或 </a:t>
            </a:r>
            <a:r>
              <a:rPr>
                <a:solidFill>
                  <a:srgbClr val="FF4015"/>
                </a:solidFill>
              </a:rPr>
              <a:t>“开放关系”</a:t>
            </a:r>
            <a:r>
              <a:t>，就是一种承诺相对低的关系，互相的责任也就减低了，也会随着自己的意愿而随时改变的一种开放关系。这是自由却是不安定的关系。</a:t>
            </a:r>
          </a:p>
          <a:p>
            <a:pPr marL="701842" lvl="1" indent="-320842" defTabSz="914400">
              <a:spcBef>
                <a:spcPts val="1200"/>
              </a:spcBef>
              <a:buSzPct val="100000"/>
              <a:buChar char="•"/>
              <a:defRPr sz="3200">
                <a:latin typeface="SimHei"/>
                <a:ea typeface="SimHei"/>
                <a:cs typeface="SimHei"/>
                <a:sym typeface="SimHei"/>
              </a:defRPr>
            </a:pPr>
            <a:r>
              <a:rPr>
                <a:solidFill>
                  <a:srgbClr val="FF4015"/>
                </a:solidFill>
              </a:rPr>
              <a:t>神是“忌邪”的</a:t>
            </a:r>
            <a:r>
              <a:t>，所要表达的，就是</a:t>
            </a:r>
            <a:r>
              <a:rPr>
                <a:solidFill>
                  <a:srgbClr val="FF4015"/>
                </a:solidFill>
              </a:rPr>
              <a:t>神对人的爱，是不变的，是稳定的，是热烈的</a:t>
            </a:r>
            <a:r>
              <a:t>。</a:t>
            </a:r>
          </a:p>
        </p:txBody>
      </p:sp>
    </p:spTree>
    <p:extLst>
      <p:ext uri="{BB962C8B-B14F-4D97-AF65-F5344CB8AC3E}">
        <p14:creationId xmlns:p14="http://schemas.microsoft.com/office/powerpoint/2010/main" val="173211321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5" name="图片 8" descr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156" name="Titel 1"/>
          <p:cNvSpPr txBox="1"/>
          <p:nvPr/>
        </p:nvSpPr>
        <p:spPr>
          <a:xfrm>
            <a:off x="1092467" y="133082"/>
            <a:ext cx="6538269" cy="840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>
            <a:spAutoFit/>
          </a:bodyPr>
          <a:lstStyle>
            <a:lvl1pPr>
              <a:lnSpc>
                <a:spcPct val="90000"/>
              </a:lnSpc>
              <a:defRPr sz="4200">
                <a:solidFill>
                  <a:srgbClr val="2E75B6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2. 立约的神，背约的民</a:t>
            </a:r>
          </a:p>
        </p:txBody>
      </p:sp>
      <p:sp>
        <p:nvSpPr>
          <p:cNvPr id="157" name="Inhaltsplatzhalter 2"/>
          <p:cNvSpPr txBox="1"/>
          <p:nvPr/>
        </p:nvSpPr>
        <p:spPr>
          <a:xfrm>
            <a:off x="379101" y="1415846"/>
            <a:ext cx="8385798" cy="31013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/>
          <a:p>
            <a:pPr marL="701842" lvl="1" indent="-320842" defTabSz="914400">
              <a:spcBef>
                <a:spcPts val="1200"/>
              </a:spcBef>
              <a:buSzPct val="100000"/>
              <a:buChar char="•"/>
              <a:defRPr sz="3200">
                <a:latin typeface="SimHei"/>
                <a:ea typeface="SimHei"/>
                <a:cs typeface="SimHei"/>
                <a:sym typeface="SimHei"/>
              </a:defRPr>
            </a:pPr>
            <a:r>
              <a:t>十诫是要表达出爱的关系，在5-6节，接着说到有什么后果：</a:t>
            </a:r>
          </a:p>
          <a:p>
            <a:pPr marL="701842" lvl="1" indent="-320842" defTabSz="914400">
              <a:spcBef>
                <a:spcPts val="1200"/>
              </a:spcBef>
              <a:buSzPct val="100000"/>
              <a:buChar char="•"/>
              <a:defRPr sz="3200">
                <a:latin typeface="SimHei"/>
                <a:ea typeface="SimHei"/>
                <a:cs typeface="SimHei"/>
                <a:sym typeface="SimHei"/>
              </a:defRPr>
            </a:pPr>
            <a:r>
              <a:t>“20:5⋯⋯</a:t>
            </a:r>
            <a:r>
              <a:rPr>
                <a:solidFill>
                  <a:srgbClr val="FF4015"/>
                </a:solidFill>
              </a:rPr>
              <a:t>恨</a:t>
            </a:r>
            <a:r>
              <a:t>我的，我必追讨他的罪，自父及子，直到</a:t>
            </a:r>
            <a:r>
              <a:rPr>
                <a:solidFill>
                  <a:srgbClr val="FF4015"/>
                </a:solidFill>
              </a:rPr>
              <a:t>三四代</a:t>
            </a:r>
            <a:r>
              <a:t>；20:6 </a:t>
            </a:r>
            <a:r>
              <a:rPr>
                <a:solidFill>
                  <a:srgbClr val="FF4015"/>
                </a:solidFill>
              </a:rPr>
              <a:t>爱</a:t>
            </a:r>
            <a:r>
              <a:t>我、守我诫命的，我必向他们发慈爱，直到</a:t>
            </a:r>
            <a:r>
              <a:rPr>
                <a:solidFill>
                  <a:srgbClr val="FF4015"/>
                </a:solidFill>
              </a:rPr>
              <a:t>千代</a:t>
            </a:r>
            <a:r>
              <a:t>。”</a:t>
            </a:r>
          </a:p>
        </p:txBody>
      </p:sp>
    </p:spTree>
    <p:extLst>
      <p:ext uri="{BB962C8B-B14F-4D97-AF65-F5344CB8AC3E}">
        <p14:creationId xmlns:p14="http://schemas.microsoft.com/office/powerpoint/2010/main" val="402561840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1" name="图片 8" descr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162" name="Titel 1"/>
          <p:cNvSpPr txBox="1"/>
          <p:nvPr/>
        </p:nvSpPr>
        <p:spPr>
          <a:xfrm>
            <a:off x="1092467" y="133082"/>
            <a:ext cx="6538269" cy="840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>
            <a:spAutoFit/>
          </a:bodyPr>
          <a:lstStyle>
            <a:lvl1pPr>
              <a:lnSpc>
                <a:spcPct val="90000"/>
              </a:lnSpc>
              <a:defRPr sz="4200">
                <a:solidFill>
                  <a:srgbClr val="2E75B6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2. 立约的神，背约的民</a:t>
            </a:r>
          </a:p>
        </p:txBody>
      </p:sp>
      <p:sp>
        <p:nvSpPr>
          <p:cNvPr id="163" name="Inhaltsplatzhalter 2"/>
          <p:cNvSpPr txBox="1"/>
          <p:nvPr/>
        </p:nvSpPr>
        <p:spPr>
          <a:xfrm>
            <a:off x="379101" y="1415846"/>
            <a:ext cx="8385798" cy="42443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/>
          <a:p>
            <a:pPr marL="701842" lvl="1" indent="-320842" defTabSz="914400">
              <a:spcBef>
                <a:spcPts val="1200"/>
              </a:spcBef>
              <a:buSzPct val="100000"/>
              <a:buChar char="•"/>
              <a:defRPr sz="3200">
                <a:latin typeface="SimHei"/>
                <a:ea typeface="SimHei"/>
                <a:cs typeface="SimHei"/>
                <a:sym typeface="SimHei"/>
              </a:defRPr>
            </a:pPr>
            <a:r>
              <a:t>在这个时候，</a:t>
            </a:r>
            <a:r>
              <a:rPr>
                <a:solidFill>
                  <a:srgbClr val="FF4015"/>
                </a:solidFill>
              </a:rPr>
              <a:t>律法却成了一个形式</a:t>
            </a:r>
            <a:r>
              <a:t>，人没法感受到神的爱，犹太人守着律法，却不是要讨神喜悦，只想完成</a:t>
            </a:r>
            <a:r>
              <a:rPr>
                <a:solidFill>
                  <a:srgbClr val="FF4015"/>
                </a:solidFill>
              </a:rPr>
              <a:t>最低的律法要求</a:t>
            </a:r>
            <a:r>
              <a:t>。</a:t>
            </a:r>
          </a:p>
          <a:p>
            <a:pPr marL="701842" lvl="1" indent="-320842" defTabSz="914400">
              <a:spcBef>
                <a:spcPts val="1200"/>
              </a:spcBef>
              <a:buSzPct val="100000"/>
              <a:buChar char="•"/>
              <a:defRPr sz="3200">
                <a:latin typeface="SimHei"/>
                <a:ea typeface="SimHei"/>
                <a:cs typeface="SimHei"/>
                <a:sym typeface="SimHei"/>
              </a:defRPr>
            </a:pPr>
            <a:r>
              <a:t>文士和法利赛人的问题是教导犹太人，怎样可以避免犯律法之余，能作到人心里想做的事情。</a:t>
            </a:r>
          </a:p>
        </p:txBody>
      </p:sp>
    </p:spTree>
    <p:extLst>
      <p:ext uri="{BB962C8B-B14F-4D97-AF65-F5344CB8AC3E}">
        <p14:creationId xmlns:p14="http://schemas.microsoft.com/office/powerpoint/2010/main" val="381653926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7" name="图片 8" descr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168" name="Titel 1"/>
          <p:cNvSpPr txBox="1"/>
          <p:nvPr/>
        </p:nvSpPr>
        <p:spPr>
          <a:xfrm>
            <a:off x="1092467" y="133082"/>
            <a:ext cx="6538269" cy="840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>
            <a:spAutoFit/>
          </a:bodyPr>
          <a:lstStyle>
            <a:lvl1pPr>
              <a:lnSpc>
                <a:spcPct val="90000"/>
              </a:lnSpc>
              <a:defRPr sz="4200">
                <a:solidFill>
                  <a:srgbClr val="2E75B6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2. 立约的神，背约的民</a:t>
            </a:r>
          </a:p>
        </p:txBody>
      </p:sp>
      <p:sp>
        <p:nvSpPr>
          <p:cNvPr id="169" name="Inhaltsplatzhalter 2"/>
          <p:cNvSpPr txBox="1"/>
          <p:nvPr/>
        </p:nvSpPr>
        <p:spPr>
          <a:xfrm>
            <a:off x="379101" y="1415846"/>
            <a:ext cx="8385798" cy="12344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/>
          <a:p>
            <a:pPr marL="701842" lvl="1" indent="-320842" defTabSz="914400">
              <a:spcBef>
                <a:spcPts val="1200"/>
              </a:spcBef>
              <a:buSzPct val="100000"/>
              <a:buChar char="•"/>
              <a:defRPr sz="3200">
                <a:latin typeface="SimHei"/>
                <a:ea typeface="SimHei"/>
                <a:cs typeface="SimHei"/>
                <a:sym typeface="SimHei"/>
              </a:defRPr>
            </a:pPr>
            <a:r>
              <a:t>神与人立约，但人却在走</a:t>
            </a:r>
            <a:r>
              <a:rPr>
                <a:solidFill>
                  <a:srgbClr val="FF4015"/>
                </a:solidFill>
              </a:rPr>
              <a:t>法律的漏洞</a:t>
            </a:r>
            <a:r>
              <a:t>，背离立约的精神，</a:t>
            </a:r>
            <a:r>
              <a:rPr>
                <a:solidFill>
                  <a:srgbClr val="FF4015"/>
                </a:solidFill>
              </a:rPr>
              <a:t>当中没有信，也没有爱</a:t>
            </a:r>
            <a:r>
              <a:t>。</a:t>
            </a:r>
          </a:p>
        </p:txBody>
      </p:sp>
    </p:spTree>
    <p:extLst>
      <p:ext uri="{BB962C8B-B14F-4D97-AF65-F5344CB8AC3E}">
        <p14:creationId xmlns:p14="http://schemas.microsoft.com/office/powerpoint/2010/main" val="213356180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3" name="图片 8" descr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174" name="Titel 1"/>
          <p:cNvSpPr txBox="1"/>
          <p:nvPr/>
        </p:nvSpPr>
        <p:spPr>
          <a:xfrm>
            <a:off x="1092467" y="133082"/>
            <a:ext cx="6538269" cy="840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>
            <a:spAutoFit/>
          </a:bodyPr>
          <a:lstStyle>
            <a:lvl1pPr>
              <a:lnSpc>
                <a:spcPct val="90000"/>
              </a:lnSpc>
              <a:defRPr sz="4200">
                <a:solidFill>
                  <a:srgbClr val="2E75B6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3. 三日内重建圣殿</a:t>
            </a:r>
          </a:p>
        </p:txBody>
      </p:sp>
      <p:sp>
        <p:nvSpPr>
          <p:cNvPr id="175" name="Inhaltsplatzhalter 2"/>
          <p:cNvSpPr txBox="1"/>
          <p:nvPr/>
        </p:nvSpPr>
        <p:spPr>
          <a:xfrm>
            <a:off x="379101" y="1415846"/>
            <a:ext cx="8385798" cy="526461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/>
          <a:p>
            <a:pPr marL="701842" lvl="1" indent="-320842" defTabSz="914400">
              <a:spcBef>
                <a:spcPts val="1200"/>
              </a:spcBef>
              <a:buSzPct val="100000"/>
              <a:buChar char="•"/>
              <a:defRPr sz="3200">
                <a:latin typeface="SimHei"/>
                <a:ea typeface="SimHei"/>
                <a:cs typeface="SimHei"/>
                <a:sym typeface="SimHei"/>
              </a:defRPr>
            </a:pPr>
            <a:r>
              <a:t>今天的第二段经文，约翰福音2:13-22，耶稣面对在圣殿里的买卖生气了。</a:t>
            </a:r>
          </a:p>
          <a:p>
            <a:pPr defTabSz="355600">
              <a:lnSpc>
                <a:spcPct val="120000"/>
              </a:lnSpc>
              <a:defRPr sz="24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约 2:13-22</a:t>
            </a:r>
          </a:p>
          <a:p>
            <a:pPr defTabSz="355600">
              <a:lnSpc>
                <a:spcPct val="120000"/>
              </a:lnSpc>
              <a:defRPr sz="24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2:13 犹太人的逾越节近了，耶稣就上耶路撒冷去。</a:t>
            </a:r>
            <a:br/>
            <a:r>
              <a:t>2:14 看见殿里有卖牛、羊、鸽子的，</a:t>
            </a:r>
          </a:p>
          <a:p>
            <a:pPr defTabSz="355600">
              <a:lnSpc>
                <a:spcPct val="120000"/>
              </a:lnSpc>
              <a:defRPr sz="24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        并有兑换银钱的人坐在那里，</a:t>
            </a:r>
            <a:br/>
            <a:r>
              <a:t>2:15 耶稣就拿绳子做成鞭子，把牛羊都赶出殿去，</a:t>
            </a:r>
          </a:p>
          <a:p>
            <a:pPr defTabSz="355600">
              <a:lnSpc>
                <a:spcPct val="120000"/>
              </a:lnSpc>
              <a:defRPr sz="24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        倒出兑换银钱之人的银钱，推翻他们的桌子，</a:t>
            </a:r>
            <a:br/>
            <a:r>
              <a:t>2:16 又对卖鸽子的说：“把这些东西拿去！</a:t>
            </a:r>
          </a:p>
          <a:p>
            <a:pPr defTabSz="355600">
              <a:lnSpc>
                <a:spcPct val="120000"/>
              </a:lnSpc>
              <a:defRPr sz="24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        不要将我父的殿当作买卖的地方。”</a:t>
            </a:r>
          </a:p>
        </p:txBody>
      </p:sp>
    </p:spTree>
    <p:extLst>
      <p:ext uri="{BB962C8B-B14F-4D97-AF65-F5344CB8AC3E}">
        <p14:creationId xmlns:p14="http://schemas.microsoft.com/office/powerpoint/2010/main" val="101567466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9" name="图片 8" descr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180" name="Titel 1"/>
          <p:cNvSpPr txBox="1"/>
          <p:nvPr/>
        </p:nvSpPr>
        <p:spPr>
          <a:xfrm>
            <a:off x="1092467" y="133082"/>
            <a:ext cx="6538269" cy="840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>
            <a:spAutoFit/>
          </a:bodyPr>
          <a:lstStyle>
            <a:lvl1pPr>
              <a:lnSpc>
                <a:spcPct val="90000"/>
              </a:lnSpc>
              <a:defRPr sz="4200">
                <a:solidFill>
                  <a:srgbClr val="2E75B6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3. 三日内重建圣殿</a:t>
            </a:r>
          </a:p>
        </p:txBody>
      </p:sp>
      <p:sp>
        <p:nvSpPr>
          <p:cNvPr id="181" name="Inhaltsplatzhalter 2"/>
          <p:cNvSpPr txBox="1"/>
          <p:nvPr/>
        </p:nvSpPr>
        <p:spPr>
          <a:xfrm>
            <a:off x="379101" y="1415846"/>
            <a:ext cx="8385798" cy="515335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/>
          <a:p>
            <a:pPr defTabSz="355600">
              <a:lnSpc>
                <a:spcPct val="120000"/>
              </a:lnSpc>
              <a:defRPr sz="24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2:17 他的门徒就想起经上记着说：</a:t>
            </a:r>
          </a:p>
          <a:p>
            <a:pPr defTabSz="355600">
              <a:lnSpc>
                <a:spcPct val="120000"/>
              </a:lnSpc>
              <a:defRPr sz="24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       “我为你的殿心里焦急，如同火烧。”</a:t>
            </a:r>
            <a:br/>
            <a:r>
              <a:t>2:18 因此犹太人问他说：</a:t>
            </a:r>
          </a:p>
          <a:p>
            <a:pPr defTabSz="355600">
              <a:lnSpc>
                <a:spcPct val="120000"/>
              </a:lnSpc>
              <a:defRPr sz="24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       “你既做这些事，还显什么神迹给我们看呢？”</a:t>
            </a:r>
            <a:br/>
            <a:r>
              <a:t>2:19 耶稣回答说：“你们拆毁这殿，我三日内要再建立起来。”</a:t>
            </a:r>
            <a:br/>
            <a:r>
              <a:t>2:20 犹太人便说：</a:t>
            </a:r>
          </a:p>
          <a:p>
            <a:pPr defTabSz="355600">
              <a:lnSpc>
                <a:spcPct val="120000"/>
              </a:lnSpc>
              <a:defRPr sz="24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       “这殿是四十六年才造成的，你三日内就再建立起来吗？”</a:t>
            </a:r>
            <a:br/>
            <a:r>
              <a:t>2:21 但耶稣这话是以他的身体为殿。</a:t>
            </a:r>
            <a:br/>
            <a:r>
              <a:t>2:22 所以到他从死里复活以后，门徒就想起他说过这话，</a:t>
            </a:r>
          </a:p>
          <a:p>
            <a:pPr defTabSz="355600">
              <a:lnSpc>
                <a:spcPct val="120000"/>
              </a:lnSpc>
              <a:defRPr sz="24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        便信了圣经和耶稣所说的。</a:t>
            </a:r>
          </a:p>
        </p:txBody>
      </p:sp>
    </p:spTree>
    <p:extLst>
      <p:ext uri="{BB962C8B-B14F-4D97-AF65-F5344CB8AC3E}">
        <p14:creationId xmlns:p14="http://schemas.microsoft.com/office/powerpoint/2010/main" val="378784942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5" name="图片 8" descr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186" name="Titel 1"/>
          <p:cNvSpPr txBox="1"/>
          <p:nvPr/>
        </p:nvSpPr>
        <p:spPr>
          <a:xfrm>
            <a:off x="1092467" y="133082"/>
            <a:ext cx="6538269" cy="840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>
            <a:spAutoFit/>
          </a:bodyPr>
          <a:lstStyle>
            <a:lvl1pPr>
              <a:lnSpc>
                <a:spcPct val="90000"/>
              </a:lnSpc>
              <a:defRPr sz="4200">
                <a:solidFill>
                  <a:srgbClr val="2E75B6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3. 三日内重建圣殿</a:t>
            </a:r>
          </a:p>
        </p:txBody>
      </p:sp>
      <p:sp>
        <p:nvSpPr>
          <p:cNvPr id="187" name="Inhaltsplatzhalter 2"/>
          <p:cNvSpPr txBox="1"/>
          <p:nvPr/>
        </p:nvSpPr>
        <p:spPr>
          <a:xfrm>
            <a:off x="379101" y="1415846"/>
            <a:ext cx="8385798" cy="19583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/>
          <a:p>
            <a:pPr marL="701842" lvl="1" indent="-320842" defTabSz="914400">
              <a:spcBef>
                <a:spcPts val="1200"/>
              </a:spcBef>
              <a:buSzPct val="100000"/>
              <a:buChar char="•"/>
              <a:defRPr sz="3200">
                <a:latin typeface="SimHei"/>
                <a:ea typeface="SimHei"/>
                <a:cs typeface="SimHei"/>
                <a:sym typeface="SimHei"/>
              </a:defRPr>
            </a:pPr>
            <a:r>
              <a:t>逾越节，原来是</a:t>
            </a:r>
            <a:r>
              <a:rPr>
                <a:solidFill>
                  <a:srgbClr val="FF4015"/>
                </a:solidFill>
              </a:rPr>
              <a:t>记念神带领祂子民出埃及</a:t>
            </a:r>
            <a:r>
              <a:t>的节日。</a:t>
            </a:r>
          </a:p>
          <a:p>
            <a:pPr marL="701842" lvl="1" indent="-320842" defTabSz="914400">
              <a:spcBef>
                <a:spcPts val="1200"/>
              </a:spcBef>
              <a:buSzPct val="100000"/>
              <a:buChar char="•"/>
              <a:defRPr sz="3200">
                <a:latin typeface="SimHei"/>
                <a:ea typeface="SimHei"/>
                <a:cs typeface="SimHei"/>
                <a:sym typeface="SimHei"/>
              </a:defRPr>
            </a:pPr>
            <a:r>
              <a:t>逾越节也是一个</a:t>
            </a:r>
            <a:r>
              <a:rPr>
                <a:solidFill>
                  <a:srgbClr val="FF4015"/>
                </a:solidFill>
              </a:rPr>
              <a:t>期待神迹</a:t>
            </a:r>
            <a:r>
              <a:t>的时刻。</a:t>
            </a:r>
          </a:p>
        </p:txBody>
      </p:sp>
    </p:spTree>
    <p:extLst>
      <p:ext uri="{BB962C8B-B14F-4D97-AF65-F5344CB8AC3E}">
        <p14:creationId xmlns:p14="http://schemas.microsoft.com/office/powerpoint/2010/main" val="175415411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1" name="图片 8" descr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192" name="Titel 1"/>
          <p:cNvSpPr txBox="1"/>
          <p:nvPr/>
        </p:nvSpPr>
        <p:spPr>
          <a:xfrm>
            <a:off x="1092467" y="133082"/>
            <a:ext cx="6538269" cy="840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>
            <a:spAutoFit/>
          </a:bodyPr>
          <a:lstStyle>
            <a:lvl1pPr>
              <a:lnSpc>
                <a:spcPct val="90000"/>
              </a:lnSpc>
              <a:defRPr sz="4200">
                <a:solidFill>
                  <a:srgbClr val="2E75B6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3. 三日内重建圣殿</a:t>
            </a:r>
          </a:p>
        </p:txBody>
      </p:sp>
      <p:sp>
        <p:nvSpPr>
          <p:cNvPr id="193" name="Inhaltsplatzhalter 2"/>
          <p:cNvSpPr txBox="1"/>
          <p:nvPr/>
        </p:nvSpPr>
        <p:spPr>
          <a:xfrm>
            <a:off x="379101" y="1415846"/>
            <a:ext cx="8385798" cy="48158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/>
          <a:p>
            <a:pPr marL="701842" lvl="1" indent="-320842" defTabSz="914400">
              <a:spcBef>
                <a:spcPts val="1200"/>
              </a:spcBef>
              <a:buSzPct val="100000"/>
              <a:buChar char="•"/>
              <a:defRPr sz="3200">
                <a:latin typeface="SimHei"/>
                <a:ea typeface="SimHei"/>
                <a:cs typeface="SimHei"/>
                <a:sym typeface="SimHei"/>
              </a:defRPr>
            </a:pPr>
            <a:r>
              <a:t>耶稣说的“拆毁这殿”，所表达的是要</a:t>
            </a:r>
            <a:r>
              <a:rPr>
                <a:solidFill>
                  <a:srgbClr val="FF4015"/>
                </a:solidFill>
              </a:rPr>
              <a:t>拆毁以圣殿为中心的信仰</a:t>
            </a:r>
            <a:r>
              <a:t>。</a:t>
            </a:r>
          </a:p>
          <a:p>
            <a:pPr marL="701842" lvl="1" indent="-320842" defTabSz="914400">
              <a:spcBef>
                <a:spcPts val="1200"/>
              </a:spcBef>
              <a:buSzPct val="100000"/>
              <a:buChar char="•"/>
              <a:defRPr sz="3200">
                <a:latin typeface="SimHei"/>
                <a:ea typeface="SimHei"/>
                <a:cs typeface="SimHei"/>
                <a:sym typeface="SimHei"/>
              </a:defRPr>
            </a:pPr>
            <a:r>
              <a:t>这是以耶稣为中心的信仰，人破坏了律法和圣殿的功用，神便</a:t>
            </a:r>
            <a:r>
              <a:rPr>
                <a:solidFill>
                  <a:srgbClr val="FF4015"/>
                </a:solidFill>
              </a:rPr>
              <a:t>透过耶稣重建与神的关系，再次回到一种恩情的关系</a:t>
            </a:r>
            <a:r>
              <a:t>，神再一次的拯救祂的子民，但不是使人从“人的奴役”中得释放，而是从“罪的奴役”中，得自由。</a:t>
            </a:r>
          </a:p>
        </p:txBody>
      </p:sp>
    </p:spTree>
    <p:extLst>
      <p:ext uri="{BB962C8B-B14F-4D97-AF65-F5344CB8AC3E}">
        <p14:creationId xmlns:p14="http://schemas.microsoft.com/office/powerpoint/2010/main" val="423857003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7" name="图片 8" descr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198" name="Titel 1"/>
          <p:cNvSpPr txBox="1"/>
          <p:nvPr/>
        </p:nvSpPr>
        <p:spPr>
          <a:xfrm>
            <a:off x="1092467" y="133082"/>
            <a:ext cx="6538269" cy="840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>
            <a:spAutoFit/>
          </a:bodyPr>
          <a:lstStyle>
            <a:lvl1pPr>
              <a:lnSpc>
                <a:spcPct val="90000"/>
              </a:lnSpc>
              <a:defRPr sz="4200">
                <a:solidFill>
                  <a:srgbClr val="2E75B6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3. 三日内重建圣殿</a:t>
            </a:r>
          </a:p>
        </p:txBody>
      </p:sp>
      <p:sp>
        <p:nvSpPr>
          <p:cNvPr id="199" name="Inhaltsplatzhalter 2"/>
          <p:cNvSpPr txBox="1"/>
          <p:nvPr/>
        </p:nvSpPr>
        <p:spPr>
          <a:xfrm>
            <a:off x="379101" y="1415846"/>
            <a:ext cx="8385798" cy="42443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/>
          <a:p>
            <a:pPr marL="701842" lvl="1" indent="-320842" defTabSz="914400">
              <a:spcBef>
                <a:spcPts val="1200"/>
              </a:spcBef>
              <a:buSzPct val="100000"/>
              <a:buChar char="•"/>
              <a:defRPr sz="3200">
                <a:latin typeface="SimHei"/>
                <a:ea typeface="SimHei"/>
                <a:cs typeface="SimHei"/>
                <a:sym typeface="SimHei"/>
              </a:defRPr>
            </a:pPr>
            <a:r>
              <a:t>律法没有将我们与神拉得更近，也没有使我们更爱神。</a:t>
            </a:r>
            <a:r>
              <a:rPr>
                <a:solidFill>
                  <a:srgbClr val="FF4015"/>
                </a:solidFill>
              </a:rPr>
              <a:t>这不是律法的问题，而是人的罪，误用律法的结果</a:t>
            </a:r>
            <a:r>
              <a:t>。</a:t>
            </a:r>
          </a:p>
          <a:p>
            <a:pPr marL="701842" lvl="1" indent="-320842" defTabSz="914400">
              <a:spcBef>
                <a:spcPts val="1200"/>
              </a:spcBef>
              <a:buSzPct val="100000"/>
              <a:buChar char="•"/>
              <a:defRPr sz="3200">
                <a:latin typeface="SimHei"/>
                <a:ea typeface="SimHei"/>
                <a:cs typeface="SimHei"/>
                <a:sym typeface="SimHei"/>
              </a:defRPr>
            </a:pPr>
            <a:r>
              <a:t>耶稣三日内要建起来的殿，不再以律法为基础，而是</a:t>
            </a:r>
            <a:r>
              <a:rPr>
                <a:solidFill>
                  <a:srgbClr val="FF4015"/>
                </a:solidFill>
              </a:rPr>
              <a:t>让我们效法耶稣，让圣灵充满，跟天父建立一种全新的关系。</a:t>
            </a:r>
            <a:r>
              <a:t>那是与主相遇的关系，那是建立在爱中的关系。</a:t>
            </a:r>
          </a:p>
        </p:txBody>
      </p:sp>
    </p:spTree>
    <p:extLst>
      <p:ext uri="{BB962C8B-B14F-4D97-AF65-F5344CB8AC3E}">
        <p14:creationId xmlns:p14="http://schemas.microsoft.com/office/powerpoint/2010/main" val="240662221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3" name="图片 8" descr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204" name="Titel 1"/>
          <p:cNvSpPr txBox="1"/>
          <p:nvPr/>
        </p:nvSpPr>
        <p:spPr>
          <a:xfrm>
            <a:off x="1092467" y="133082"/>
            <a:ext cx="6538269" cy="840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>
            <a:spAutoFit/>
          </a:bodyPr>
          <a:lstStyle>
            <a:lvl1pPr>
              <a:lnSpc>
                <a:spcPct val="90000"/>
              </a:lnSpc>
              <a:defRPr sz="4200">
                <a:solidFill>
                  <a:srgbClr val="2E75B6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4. 神的能力，神的智慧</a:t>
            </a:r>
          </a:p>
        </p:txBody>
      </p:sp>
      <p:sp>
        <p:nvSpPr>
          <p:cNvPr id="205" name="Inhaltsplatzhalter 2"/>
          <p:cNvSpPr txBox="1"/>
          <p:nvPr/>
        </p:nvSpPr>
        <p:spPr>
          <a:xfrm>
            <a:off x="379101" y="1415846"/>
            <a:ext cx="8385798" cy="23774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/>
          <a:p>
            <a:pPr marL="701842" lvl="1" indent="-320842" defTabSz="914400">
              <a:spcBef>
                <a:spcPts val="1200"/>
              </a:spcBef>
              <a:buSzPct val="100000"/>
              <a:buChar char="•"/>
              <a:defRPr sz="3200">
                <a:latin typeface="SimHei"/>
                <a:ea typeface="SimHei"/>
                <a:cs typeface="SimHei"/>
                <a:sym typeface="SimHei"/>
              </a:defRPr>
            </a:pPr>
            <a:r>
              <a:t>在十架上，耶稣基督将自己的身体成为殿，使人达到神的面前。这是就</a:t>
            </a:r>
            <a:r>
              <a:rPr>
                <a:solidFill>
                  <a:srgbClr val="FF4015"/>
                </a:solidFill>
              </a:rPr>
              <a:t>按着神的计划，而不是人的期望</a:t>
            </a:r>
            <a:r>
              <a:t>，来重建与人的关系。</a:t>
            </a:r>
          </a:p>
        </p:txBody>
      </p:sp>
    </p:spTree>
    <p:extLst>
      <p:ext uri="{BB962C8B-B14F-4D97-AF65-F5344CB8AC3E}">
        <p14:creationId xmlns:p14="http://schemas.microsoft.com/office/powerpoint/2010/main" val="16587805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1" name="图片 8" descr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102" name="Titel 1"/>
          <p:cNvSpPr txBox="1"/>
          <p:nvPr/>
        </p:nvSpPr>
        <p:spPr>
          <a:xfrm>
            <a:off x="1092467" y="133082"/>
            <a:ext cx="6538269" cy="840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>
            <a:spAutoFit/>
          </a:bodyPr>
          <a:lstStyle>
            <a:lvl1pPr>
              <a:lnSpc>
                <a:spcPct val="90000"/>
              </a:lnSpc>
              <a:defRPr sz="4200">
                <a:solidFill>
                  <a:srgbClr val="2E75B6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1. 引言</a:t>
            </a:r>
          </a:p>
        </p:txBody>
      </p:sp>
      <p:sp>
        <p:nvSpPr>
          <p:cNvPr id="103" name="Inhaltsplatzhalter 2"/>
          <p:cNvSpPr txBox="1"/>
          <p:nvPr/>
        </p:nvSpPr>
        <p:spPr>
          <a:xfrm>
            <a:off x="379101" y="1415846"/>
            <a:ext cx="8385798" cy="12344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/>
          <a:p>
            <a:pPr marL="701842" lvl="1" indent="-320842" defTabSz="914400">
              <a:spcBef>
                <a:spcPts val="1200"/>
              </a:spcBef>
              <a:buSzPct val="100000"/>
              <a:buChar char="•"/>
              <a:defRPr sz="3200">
                <a:latin typeface="SimHei"/>
                <a:ea typeface="SimHei"/>
                <a:cs typeface="SimHei"/>
                <a:sym typeface="SimHei"/>
              </a:defRPr>
            </a:pPr>
            <a:r>
              <a:t>亲爱的弟兄姐妹，愿你们平安，让我们彼此问安。</a:t>
            </a:r>
          </a:p>
        </p:txBody>
      </p:sp>
    </p:spTree>
    <p:extLst>
      <p:ext uri="{BB962C8B-B14F-4D97-AF65-F5344CB8AC3E}">
        <p14:creationId xmlns:p14="http://schemas.microsoft.com/office/powerpoint/2010/main" val="35569202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" name="图片 8" descr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210" name="Titel 1"/>
          <p:cNvSpPr txBox="1"/>
          <p:nvPr/>
        </p:nvSpPr>
        <p:spPr>
          <a:xfrm>
            <a:off x="1092467" y="133082"/>
            <a:ext cx="6538269" cy="840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>
            <a:spAutoFit/>
          </a:bodyPr>
          <a:lstStyle>
            <a:lvl1pPr>
              <a:lnSpc>
                <a:spcPct val="90000"/>
              </a:lnSpc>
              <a:defRPr sz="4200">
                <a:solidFill>
                  <a:srgbClr val="2E75B6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4. 神的能力，神的智慧</a:t>
            </a:r>
          </a:p>
        </p:txBody>
      </p:sp>
      <p:sp>
        <p:nvSpPr>
          <p:cNvPr id="211" name="Inhaltsplatzhalter 2"/>
          <p:cNvSpPr txBox="1"/>
          <p:nvPr/>
        </p:nvSpPr>
        <p:spPr>
          <a:xfrm>
            <a:off x="379101" y="1415846"/>
            <a:ext cx="8385798" cy="42443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/>
          <a:p>
            <a:pPr marL="701842" lvl="1" indent="-320842" defTabSz="914400">
              <a:spcBef>
                <a:spcPts val="1200"/>
              </a:spcBef>
              <a:buSzPct val="100000"/>
              <a:buChar char="•"/>
              <a:defRPr sz="3200">
                <a:latin typeface="SimHei"/>
                <a:ea typeface="SimHei"/>
                <a:cs typeface="SimHei"/>
                <a:sym typeface="SimHei"/>
              </a:defRPr>
            </a:pPr>
            <a:r>
              <a:t>保罗说：“1:18 因为</a:t>
            </a:r>
            <a:r>
              <a:rPr>
                <a:solidFill>
                  <a:srgbClr val="FF4015"/>
                </a:solidFill>
              </a:rPr>
              <a:t>十字架的道理</a:t>
            </a:r>
            <a:r>
              <a:t>，在那灭亡的人为愚拙；在我们得救的人，却为　神的大能。”（林前1:18）</a:t>
            </a:r>
          </a:p>
          <a:p>
            <a:pPr marL="701842" lvl="1" indent="-320842" defTabSz="914400">
              <a:spcBef>
                <a:spcPts val="1200"/>
              </a:spcBef>
              <a:buSzPct val="100000"/>
              <a:buChar char="•"/>
              <a:defRPr sz="3200">
                <a:latin typeface="SimHei"/>
                <a:ea typeface="SimHei"/>
                <a:cs typeface="SimHei"/>
                <a:sym typeface="SimHei"/>
              </a:defRPr>
            </a:pPr>
            <a:r>
              <a:t>又说：“1:22 </a:t>
            </a:r>
            <a:r>
              <a:rPr>
                <a:solidFill>
                  <a:srgbClr val="FF4015"/>
                </a:solidFill>
              </a:rPr>
              <a:t>犹太人是要神迹</a:t>
            </a:r>
            <a:r>
              <a:t>，</a:t>
            </a:r>
            <a:r>
              <a:rPr>
                <a:solidFill>
                  <a:srgbClr val="FF4015"/>
                </a:solidFill>
              </a:rPr>
              <a:t>希腊人是求智慧</a:t>
            </a:r>
            <a:r>
              <a:t>，1:23 我们却是</a:t>
            </a:r>
            <a:r>
              <a:rPr>
                <a:solidFill>
                  <a:srgbClr val="FF4015"/>
                </a:solidFill>
              </a:rPr>
              <a:t>传钉十字架的基督</a:t>
            </a:r>
            <a:r>
              <a:t>，在犹太人为绊脚石，在外邦人为愚拙；”（林前1:22-23）</a:t>
            </a:r>
          </a:p>
        </p:txBody>
      </p:sp>
    </p:spTree>
    <p:extLst>
      <p:ext uri="{BB962C8B-B14F-4D97-AF65-F5344CB8AC3E}">
        <p14:creationId xmlns:p14="http://schemas.microsoft.com/office/powerpoint/2010/main" val="169972669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" name="图片 8" descr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216" name="Titel 1"/>
          <p:cNvSpPr txBox="1"/>
          <p:nvPr/>
        </p:nvSpPr>
        <p:spPr>
          <a:xfrm>
            <a:off x="1092467" y="133082"/>
            <a:ext cx="6538269" cy="840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>
            <a:spAutoFit/>
          </a:bodyPr>
          <a:lstStyle>
            <a:lvl1pPr>
              <a:lnSpc>
                <a:spcPct val="90000"/>
              </a:lnSpc>
              <a:defRPr sz="4200">
                <a:solidFill>
                  <a:srgbClr val="2E75B6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5. 总结</a:t>
            </a:r>
          </a:p>
        </p:txBody>
      </p:sp>
      <p:sp>
        <p:nvSpPr>
          <p:cNvPr id="217" name="Inhaltsplatzhalter 2"/>
          <p:cNvSpPr txBox="1"/>
          <p:nvPr/>
        </p:nvSpPr>
        <p:spPr>
          <a:xfrm>
            <a:off x="379101" y="1415846"/>
            <a:ext cx="8385798" cy="31013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/>
          <a:p>
            <a:pPr marL="701842" lvl="1" indent="-320842" defTabSz="914400">
              <a:spcBef>
                <a:spcPts val="1200"/>
              </a:spcBef>
              <a:buSzPct val="100000"/>
              <a:buChar char="•"/>
              <a:defRPr sz="3200">
                <a:latin typeface="SimHei"/>
                <a:ea typeface="SimHei"/>
                <a:cs typeface="SimHei"/>
                <a:sym typeface="SimHei"/>
              </a:defRPr>
            </a:pPr>
            <a:r>
              <a:t>我们从十诫中，特别是不可拜偶像的诫命中，表达</a:t>
            </a:r>
            <a:r>
              <a:rPr>
                <a:solidFill>
                  <a:srgbClr val="FF4015"/>
                </a:solidFill>
              </a:rPr>
              <a:t>神对祂百姓强烈的热爱</a:t>
            </a:r>
            <a:r>
              <a:t>，以至不容许人有偶像，不容许有第三者。</a:t>
            </a:r>
          </a:p>
          <a:p>
            <a:pPr marL="701842" lvl="1" indent="-320842" defTabSz="914400">
              <a:spcBef>
                <a:spcPts val="1200"/>
              </a:spcBef>
              <a:buSzPct val="100000"/>
              <a:buChar char="•"/>
              <a:defRPr sz="3200">
                <a:latin typeface="SimHei"/>
                <a:ea typeface="SimHei"/>
                <a:cs typeface="SimHei"/>
                <a:sym typeface="SimHei"/>
              </a:defRPr>
            </a:pPr>
            <a:r>
              <a:t>神是“忌邪”的，所要表达的，就是神对人的爱，是</a:t>
            </a:r>
            <a:r>
              <a:rPr>
                <a:solidFill>
                  <a:srgbClr val="FF4015"/>
                </a:solidFill>
              </a:rPr>
              <a:t>不变的</a:t>
            </a:r>
            <a:r>
              <a:t>，是</a:t>
            </a:r>
            <a:r>
              <a:rPr>
                <a:solidFill>
                  <a:srgbClr val="FF4015"/>
                </a:solidFill>
              </a:rPr>
              <a:t>稳定的</a:t>
            </a:r>
            <a:r>
              <a:t>，是</a:t>
            </a:r>
            <a:r>
              <a:rPr>
                <a:solidFill>
                  <a:srgbClr val="FF4015"/>
                </a:solidFill>
              </a:rPr>
              <a:t>热烈的</a:t>
            </a:r>
            <a:r>
              <a:t>。</a:t>
            </a:r>
          </a:p>
        </p:txBody>
      </p:sp>
    </p:spTree>
    <p:extLst>
      <p:ext uri="{BB962C8B-B14F-4D97-AF65-F5344CB8AC3E}">
        <p14:creationId xmlns:p14="http://schemas.microsoft.com/office/powerpoint/2010/main" val="336587293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1" name="图片 8" descr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222" name="Titel 1"/>
          <p:cNvSpPr txBox="1"/>
          <p:nvPr/>
        </p:nvSpPr>
        <p:spPr>
          <a:xfrm>
            <a:off x="1092467" y="133082"/>
            <a:ext cx="6538269" cy="840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>
            <a:spAutoFit/>
          </a:bodyPr>
          <a:lstStyle>
            <a:lvl1pPr>
              <a:lnSpc>
                <a:spcPct val="90000"/>
              </a:lnSpc>
              <a:defRPr sz="4200">
                <a:solidFill>
                  <a:srgbClr val="2E75B6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5. 总结</a:t>
            </a:r>
          </a:p>
        </p:txBody>
      </p:sp>
      <p:sp>
        <p:nvSpPr>
          <p:cNvPr id="223" name="Inhaltsplatzhalter 2"/>
          <p:cNvSpPr txBox="1"/>
          <p:nvPr/>
        </p:nvSpPr>
        <p:spPr>
          <a:xfrm>
            <a:off x="379101" y="1415846"/>
            <a:ext cx="8385798" cy="12344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/>
          <a:p>
            <a:pPr marL="701842" lvl="1" indent="-320842" defTabSz="914400">
              <a:spcBef>
                <a:spcPts val="1200"/>
              </a:spcBef>
              <a:buSzPct val="100000"/>
              <a:buChar char="•"/>
              <a:defRPr sz="3200">
                <a:latin typeface="SimHei"/>
                <a:ea typeface="SimHei"/>
                <a:cs typeface="SimHei"/>
                <a:sym typeface="SimHei"/>
              </a:defRPr>
            </a:pPr>
            <a:r>
              <a:t>但人却以</a:t>
            </a:r>
            <a:r>
              <a:rPr>
                <a:solidFill>
                  <a:srgbClr val="FF4015"/>
                </a:solidFill>
              </a:rPr>
              <a:t>形式化的宗教</a:t>
            </a:r>
            <a:r>
              <a:t>回应神的爱，那不是爱神，也不是敬畏神。</a:t>
            </a:r>
          </a:p>
        </p:txBody>
      </p:sp>
    </p:spTree>
    <p:extLst>
      <p:ext uri="{BB962C8B-B14F-4D97-AF65-F5344CB8AC3E}">
        <p14:creationId xmlns:p14="http://schemas.microsoft.com/office/powerpoint/2010/main" val="143592412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7" name="图片 8" descr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228" name="Titel 1"/>
          <p:cNvSpPr txBox="1"/>
          <p:nvPr/>
        </p:nvSpPr>
        <p:spPr>
          <a:xfrm>
            <a:off x="1092467" y="133082"/>
            <a:ext cx="6538269" cy="840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>
            <a:spAutoFit/>
          </a:bodyPr>
          <a:lstStyle>
            <a:lvl1pPr>
              <a:lnSpc>
                <a:spcPct val="90000"/>
              </a:lnSpc>
              <a:defRPr sz="4200">
                <a:solidFill>
                  <a:srgbClr val="2E75B6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5. 总结</a:t>
            </a:r>
          </a:p>
        </p:txBody>
      </p:sp>
      <p:sp>
        <p:nvSpPr>
          <p:cNvPr id="229" name="Inhaltsplatzhalter 2"/>
          <p:cNvSpPr txBox="1"/>
          <p:nvPr/>
        </p:nvSpPr>
        <p:spPr>
          <a:xfrm>
            <a:off x="379101" y="1415846"/>
            <a:ext cx="8385798" cy="42443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/>
          <a:p>
            <a:pPr marL="701842" lvl="1" indent="-320842" defTabSz="914400">
              <a:spcBef>
                <a:spcPts val="1200"/>
              </a:spcBef>
              <a:buSzPct val="100000"/>
              <a:buChar char="•"/>
              <a:defRPr sz="3200">
                <a:latin typeface="SimHei"/>
                <a:ea typeface="SimHei"/>
                <a:cs typeface="SimHei"/>
                <a:sym typeface="SimHei"/>
              </a:defRPr>
            </a:pPr>
            <a:r>
              <a:t>天父差遗耶稣基督到地上，耶稣基督的身体要成为圣殿，</a:t>
            </a:r>
            <a:r>
              <a:rPr>
                <a:solidFill>
                  <a:srgbClr val="FF4015"/>
                </a:solidFill>
              </a:rPr>
              <a:t>耶稣在十架上的献祭，使人能得以和天父复和，罪得赦免</a:t>
            </a:r>
            <a:r>
              <a:t>。</a:t>
            </a:r>
          </a:p>
          <a:p>
            <a:pPr marL="701842" lvl="1" indent="-320842" defTabSz="914400">
              <a:spcBef>
                <a:spcPts val="1200"/>
              </a:spcBef>
              <a:buSzPct val="100000"/>
              <a:buChar char="•"/>
              <a:defRPr sz="3200">
                <a:latin typeface="SimHei"/>
                <a:ea typeface="SimHei"/>
                <a:cs typeface="SimHei"/>
                <a:sym typeface="SimHei"/>
              </a:defRPr>
            </a:pPr>
            <a:r>
              <a:t>因此，今天我们不是因着行律法得救，而是仰望</a:t>
            </a:r>
            <a:r>
              <a:rPr>
                <a:solidFill>
                  <a:srgbClr val="FF4015"/>
                </a:solidFill>
              </a:rPr>
              <a:t>十架的救恩</a:t>
            </a:r>
            <a:r>
              <a:t>，我们从中</a:t>
            </a:r>
            <a:r>
              <a:rPr>
                <a:solidFill>
                  <a:srgbClr val="FF4015"/>
                </a:solidFill>
              </a:rPr>
              <a:t>感受到神的爱</a:t>
            </a:r>
            <a:r>
              <a:t>，并且建立一个</a:t>
            </a:r>
            <a:r>
              <a:rPr>
                <a:solidFill>
                  <a:srgbClr val="FF4015"/>
                </a:solidFill>
              </a:rPr>
              <a:t>信靠神</a:t>
            </a:r>
            <a:r>
              <a:t>，</a:t>
            </a:r>
            <a:r>
              <a:rPr>
                <a:solidFill>
                  <a:srgbClr val="FF4015"/>
                </a:solidFill>
              </a:rPr>
              <a:t>爱神</a:t>
            </a:r>
            <a:r>
              <a:t>的生命，这是</a:t>
            </a:r>
            <a:r>
              <a:rPr>
                <a:solidFill>
                  <a:srgbClr val="FF4015"/>
                </a:solidFill>
              </a:rPr>
              <a:t>与神同行的生命</a:t>
            </a:r>
            <a:r>
              <a:t>。</a:t>
            </a:r>
          </a:p>
        </p:txBody>
      </p:sp>
    </p:spTree>
    <p:extLst>
      <p:ext uri="{BB962C8B-B14F-4D97-AF65-F5344CB8AC3E}">
        <p14:creationId xmlns:p14="http://schemas.microsoft.com/office/powerpoint/2010/main" val="20722325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7" name="图片 8" descr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108" name="Titel 1"/>
          <p:cNvSpPr txBox="1"/>
          <p:nvPr/>
        </p:nvSpPr>
        <p:spPr>
          <a:xfrm>
            <a:off x="1092467" y="133082"/>
            <a:ext cx="6538269" cy="840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>
            <a:spAutoFit/>
          </a:bodyPr>
          <a:lstStyle>
            <a:lvl1pPr>
              <a:lnSpc>
                <a:spcPct val="90000"/>
              </a:lnSpc>
              <a:defRPr sz="4200">
                <a:solidFill>
                  <a:srgbClr val="2E75B6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1. 引言</a:t>
            </a:r>
          </a:p>
        </p:txBody>
      </p:sp>
      <p:sp>
        <p:nvSpPr>
          <p:cNvPr id="109" name="Inhaltsplatzhalter 2"/>
          <p:cNvSpPr txBox="1"/>
          <p:nvPr/>
        </p:nvSpPr>
        <p:spPr>
          <a:xfrm>
            <a:off x="379101" y="1415846"/>
            <a:ext cx="8385798" cy="31013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/>
          <a:p>
            <a:pPr marL="701842" lvl="1" indent="-320842" defTabSz="914400">
              <a:spcBef>
                <a:spcPts val="1200"/>
              </a:spcBef>
              <a:buSzPct val="100000"/>
              <a:buChar char="•"/>
              <a:defRPr sz="3200">
                <a:latin typeface="SimHei"/>
                <a:ea typeface="SimHei"/>
                <a:cs typeface="SimHei"/>
                <a:sym typeface="SimHei"/>
              </a:defRPr>
            </a:pPr>
            <a:r>
              <a:t>今年开始，我们用“增修通用经课”讲道，由于是三年一循环，又有旧约、新约及福音书经文，又称三代经课。</a:t>
            </a:r>
          </a:p>
          <a:p>
            <a:pPr marL="701842" lvl="1" indent="-320842" defTabSz="914400">
              <a:spcBef>
                <a:spcPts val="1200"/>
              </a:spcBef>
              <a:buSzPct val="100000"/>
              <a:buChar char="•"/>
              <a:defRPr sz="3200">
                <a:latin typeface="SimHei"/>
                <a:ea typeface="SimHei"/>
                <a:cs typeface="SimHei"/>
                <a:sym typeface="SimHei"/>
              </a:defRPr>
            </a:pPr>
            <a:r>
              <a:t>首先，三段经文，可以只选其中一段来说，也可以三段串成一个信息⋯</a:t>
            </a:r>
          </a:p>
        </p:txBody>
      </p:sp>
    </p:spTree>
    <p:extLst>
      <p:ext uri="{BB962C8B-B14F-4D97-AF65-F5344CB8AC3E}">
        <p14:creationId xmlns:p14="http://schemas.microsoft.com/office/powerpoint/2010/main" val="35365662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3" name="图片 8" descr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114" name="Titel 1"/>
          <p:cNvSpPr txBox="1"/>
          <p:nvPr/>
        </p:nvSpPr>
        <p:spPr>
          <a:xfrm>
            <a:off x="1092467" y="133082"/>
            <a:ext cx="6538269" cy="840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>
            <a:spAutoFit/>
          </a:bodyPr>
          <a:lstStyle>
            <a:lvl1pPr>
              <a:lnSpc>
                <a:spcPct val="90000"/>
              </a:lnSpc>
              <a:defRPr sz="4200">
                <a:solidFill>
                  <a:srgbClr val="2E75B6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1. 引言</a:t>
            </a:r>
          </a:p>
        </p:txBody>
      </p:sp>
      <p:sp>
        <p:nvSpPr>
          <p:cNvPr id="115" name="Inhaltsplatzhalter 2"/>
          <p:cNvSpPr txBox="1"/>
          <p:nvPr/>
        </p:nvSpPr>
        <p:spPr>
          <a:xfrm>
            <a:off x="379101" y="1415846"/>
            <a:ext cx="8385798" cy="38252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/>
          <a:p>
            <a:pPr marL="701842" lvl="1" indent="-320842" defTabSz="914400">
              <a:spcBef>
                <a:spcPts val="1200"/>
              </a:spcBef>
              <a:buSzPct val="100000"/>
              <a:buChar char="•"/>
              <a:defRPr sz="3200">
                <a:latin typeface="SimHei"/>
                <a:ea typeface="SimHei"/>
                <a:cs typeface="SimHei"/>
                <a:sym typeface="SimHei"/>
              </a:defRPr>
            </a:pPr>
            <a:r>
              <a:t>第二，这些经文都是基督徒熟识的，这是一个途径，让神与我们相遇⋯</a:t>
            </a:r>
          </a:p>
          <a:p>
            <a:pPr marL="701842" lvl="1" indent="-320842" defTabSz="914400">
              <a:spcBef>
                <a:spcPts val="1200"/>
              </a:spcBef>
              <a:buSzPct val="100000"/>
              <a:buChar char="•"/>
              <a:defRPr sz="3200">
                <a:latin typeface="SimHei"/>
                <a:ea typeface="SimHei"/>
                <a:cs typeface="SimHei"/>
                <a:sym typeface="SimHei"/>
              </a:defRPr>
            </a:pPr>
            <a:r>
              <a:t>每周的三代经文，可以在月报上找到。</a:t>
            </a:r>
          </a:p>
          <a:p>
            <a:pPr marL="701842" lvl="1" indent="-320842" defTabSz="914400">
              <a:spcBef>
                <a:spcPts val="1200"/>
              </a:spcBef>
              <a:buSzPct val="100000"/>
              <a:buChar char="•"/>
              <a:defRPr sz="3200">
                <a:latin typeface="SimHei"/>
                <a:ea typeface="SimHei"/>
                <a:cs typeface="SimHei"/>
                <a:sym typeface="SimHei"/>
              </a:defRPr>
            </a:pPr>
            <a:r>
              <a:t>邀请弟兄姐妹，可以不断去默想经文，主动的去听神的话语，不单是被动的接收信息。</a:t>
            </a:r>
          </a:p>
        </p:txBody>
      </p:sp>
    </p:spTree>
    <p:extLst>
      <p:ext uri="{BB962C8B-B14F-4D97-AF65-F5344CB8AC3E}">
        <p14:creationId xmlns:p14="http://schemas.microsoft.com/office/powerpoint/2010/main" val="24839412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9" name="图片 8" descr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120" name="Titel 1"/>
          <p:cNvSpPr txBox="1"/>
          <p:nvPr/>
        </p:nvSpPr>
        <p:spPr>
          <a:xfrm>
            <a:off x="1092467" y="133082"/>
            <a:ext cx="6538269" cy="840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>
            <a:spAutoFit/>
          </a:bodyPr>
          <a:lstStyle>
            <a:lvl1pPr>
              <a:lnSpc>
                <a:spcPct val="90000"/>
              </a:lnSpc>
              <a:defRPr sz="4200">
                <a:solidFill>
                  <a:srgbClr val="2E75B6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2. 立约的神，背约的民</a:t>
            </a:r>
          </a:p>
        </p:txBody>
      </p:sp>
      <p:sp>
        <p:nvSpPr>
          <p:cNvPr id="121" name="Inhaltsplatzhalter 2"/>
          <p:cNvSpPr txBox="1"/>
          <p:nvPr/>
        </p:nvSpPr>
        <p:spPr>
          <a:xfrm>
            <a:off x="379101" y="1415846"/>
            <a:ext cx="8385798" cy="41300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/>
          <a:p>
            <a:pPr marL="701842" lvl="1" indent="-320842" defTabSz="914400">
              <a:spcBef>
                <a:spcPts val="1200"/>
              </a:spcBef>
              <a:buSzPct val="100000"/>
              <a:buChar char="•"/>
              <a:defRPr sz="3200">
                <a:latin typeface="SimHei"/>
                <a:ea typeface="SimHei"/>
                <a:cs typeface="SimHei"/>
                <a:sym typeface="SimHei"/>
              </a:defRPr>
            </a:pPr>
            <a:r>
              <a:t>今天的讲题是</a:t>
            </a:r>
            <a:r>
              <a:rPr>
                <a:solidFill>
                  <a:srgbClr val="FF4015"/>
                </a:solidFill>
              </a:rPr>
              <a:t>“当守安息日”</a:t>
            </a:r>
            <a:r>
              <a:t>，但我在预备的时候，发现不对，应该是</a:t>
            </a:r>
            <a:r>
              <a:rPr>
                <a:solidFill>
                  <a:srgbClr val="FF4015"/>
                </a:solidFill>
              </a:rPr>
              <a:t>“约的更新”</a:t>
            </a:r>
          </a:p>
          <a:p>
            <a:pPr marL="701842" lvl="1" indent="-320842" defTabSz="914400">
              <a:spcBef>
                <a:spcPts val="1200"/>
              </a:spcBef>
              <a:buSzPct val="100000"/>
              <a:buChar char="•"/>
              <a:defRPr sz="3200">
                <a:latin typeface="SimHei"/>
                <a:ea typeface="SimHei"/>
                <a:cs typeface="SimHei"/>
                <a:sym typeface="SimHei"/>
              </a:defRPr>
            </a:pPr>
            <a:r>
              <a:t>经文分别是：</a:t>
            </a:r>
          </a:p>
          <a:p>
            <a:pPr marL="701842" lvl="1" indent="-320842" defTabSz="914400">
              <a:spcBef>
                <a:spcPts val="1200"/>
              </a:spcBef>
              <a:buSzPct val="100000"/>
              <a:buChar char="•"/>
              <a:defRPr sz="3200">
                <a:latin typeface="SimHei"/>
                <a:ea typeface="SimHei"/>
                <a:cs typeface="SimHei"/>
                <a:sym typeface="SimHei"/>
              </a:defRPr>
            </a:pPr>
            <a:r>
              <a:t>旧约的十诫、</a:t>
            </a:r>
          </a:p>
          <a:p>
            <a:pPr marL="701842" lvl="1" indent="-320842" defTabSz="914400">
              <a:spcBef>
                <a:spcPts val="1200"/>
              </a:spcBef>
              <a:buSzPct val="100000"/>
              <a:buChar char="•"/>
              <a:defRPr sz="3200">
                <a:latin typeface="SimHei"/>
                <a:ea typeface="SimHei"/>
                <a:cs typeface="SimHei"/>
                <a:sym typeface="SimHei"/>
              </a:defRPr>
            </a:pPr>
            <a:r>
              <a:t>保罗论到十字架的道理、</a:t>
            </a:r>
          </a:p>
          <a:p>
            <a:pPr marL="701842" lvl="1" indent="-320842" defTabSz="914400">
              <a:spcBef>
                <a:spcPts val="1200"/>
              </a:spcBef>
              <a:buSzPct val="100000"/>
              <a:buChar char="•"/>
              <a:defRPr sz="3200">
                <a:latin typeface="SimHei"/>
                <a:ea typeface="SimHei"/>
                <a:cs typeface="SimHei"/>
                <a:sym typeface="SimHei"/>
              </a:defRPr>
            </a:pPr>
            <a:r>
              <a:t>耶稣洁净圣殿。</a:t>
            </a:r>
          </a:p>
        </p:txBody>
      </p:sp>
    </p:spTree>
    <p:extLst>
      <p:ext uri="{BB962C8B-B14F-4D97-AF65-F5344CB8AC3E}">
        <p14:creationId xmlns:p14="http://schemas.microsoft.com/office/powerpoint/2010/main" val="4486004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5" name="图片 8" descr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126" name="Titel 1"/>
          <p:cNvSpPr txBox="1"/>
          <p:nvPr/>
        </p:nvSpPr>
        <p:spPr>
          <a:xfrm>
            <a:off x="1092467" y="133082"/>
            <a:ext cx="6538269" cy="840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>
            <a:spAutoFit/>
          </a:bodyPr>
          <a:lstStyle>
            <a:lvl1pPr>
              <a:lnSpc>
                <a:spcPct val="90000"/>
              </a:lnSpc>
              <a:defRPr sz="4200">
                <a:solidFill>
                  <a:srgbClr val="2E75B6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2. 立约的神，背约的民</a:t>
            </a:r>
          </a:p>
        </p:txBody>
      </p:sp>
      <p:sp>
        <p:nvSpPr>
          <p:cNvPr id="127" name="Inhaltsplatzhalter 2"/>
          <p:cNvSpPr txBox="1"/>
          <p:nvPr/>
        </p:nvSpPr>
        <p:spPr>
          <a:xfrm>
            <a:off x="379101" y="1415846"/>
            <a:ext cx="8385798" cy="31013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/>
          <a:p>
            <a:pPr marL="701842" lvl="1" indent="-320842" defTabSz="914400">
              <a:spcBef>
                <a:spcPts val="1200"/>
              </a:spcBef>
              <a:buSzPct val="100000"/>
              <a:buChar char="•"/>
              <a:defRPr sz="3200">
                <a:latin typeface="SimHei"/>
                <a:ea typeface="SimHei"/>
                <a:cs typeface="SimHei"/>
                <a:sym typeface="SimHei"/>
              </a:defRPr>
            </a:pPr>
            <a:r>
              <a:t>我们看十诫，许多时就看见要做什么，不可作什么，往往忽略了第一句话：</a:t>
            </a:r>
          </a:p>
          <a:p>
            <a:pPr marL="701842" lvl="1" indent="-320842" defTabSz="914400">
              <a:spcBef>
                <a:spcPts val="1200"/>
              </a:spcBef>
              <a:buSzPct val="100000"/>
              <a:buChar char="•"/>
              <a:defRPr sz="3200">
                <a:latin typeface="SimHei"/>
                <a:ea typeface="SimHei"/>
                <a:cs typeface="SimHei"/>
                <a:sym typeface="SimHei"/>
              </a:defRPr>
            </a:pPr>
            <a:r>
              <a:t>“ 20:1 神吩咐这一切的话说：20:2 “我是耶和华─你的神，曾将你从埃及地为奴之家领出来。”（出20:1-2）</a:t>
            </a:r>
          </a:p>
        </p:txBody>
      </p:sp>
    </p:spTree>
    <p:extLst>
      <p:ext uri="{BB962C8B-B14F-4D97-AF65-F5344CB8AC3E}">
        <p14:creationId xmlns:p14="http://schemas.microsoft.com/office/powerpoint/2010/main" val="30796271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1" name="图片 8" descr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132" name="Titel 1"/>
          <p:cNvSpPr txBox="1"/>
          <p:nvPr/>
        </p:nvSpPr>
        <p:spPr>
          <a:xfrm>
            <a:off x="1092467" y="133082"/>
            <a:ext cx="6538269" cy="840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>
            <a:spAutoFit/>
          </a:bodyPr>
          <a:lstStyle>
            <a:lvl1pPr>
              <a:lnSpc>
                <a:spcPct val="90000"/>
              </a:lnSpc>
              <a:defRPr sz="4200">
                <a:solidFill>
                  <a:srgbClr val="2E75B6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2. 立约的神，背约的民</a:t>
            </a:r>
          </a:p>
        </p:txBody>
      </p:sp>
      <p:sp>
        <p:nvSpPr>
          <p:cNvPr id="133" name="Inhaltsplatzhalter 2"/>
          <p:cNvSpPr txBox="1"/>
          <p:nvPr/>
        </p:nvSpPr>
        <p:spPr>
          <a:xfrm>
            <a:off x="379101" y="1415846"/>
            <a:ext cx="8385798" cy="42443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/>
          <a:p>
            <a:pPr marL="701842" lvl="1" indent="-320842" defTabSz="914400">
              <a:spcBef>
                <a:spcPts val="1200"/>
              </a:spcBef>
              <a:buSzPct val="100000"/>
              <a:buChar char="•"/>
              <a:defRPr sz="3200">
                <a:latin typeface="SimHei"/>
                <a:ea typeface="SimHei"/>
                <a:cs typeface="SimHei"/>
                <a:sym typeface="SimHei"/>
              </a:defRPr>
            </a:pPr>
            <a:r>
              <a:t>出19:4-6，耶和华晓谕以色列人：</a:t>
            </a:r>
          </a:p>
          <a:p>
            <a:pPr marL="701842" lvl="1" indent="-320842" defTabSz="914400">
              <a:spcBef>
                <a:spcPts val="1200"/>
              </a:spcBef>
              <a:buSzPct val="100000"/>
              <a:buChar char="•"/>
              <a:defRPr sz="3200">
                <a:latin typeface="SimHei"/>
                <a:ea typeface="SimHei"/>
                <a:cs typeface="SimHei"/>
                <a:sym typeface="SimHei"/>
              </a:defRPr>
            </a:pPr>
            <a:r>
              <a:t>“4『我向埃及人所行的事，你们都看见了，且看见</a:t>
            </a:r>
            <a:r>
              <a:rPr>
                <a:solidFill>
                  <a:srgbClr val="FF4015"/>
                </a:solidFill>
              </a:rPr>
              <a:t>我如鹰将你们背在翅膀上，带来归我。</a:t>
            </a:r>
            <a:r>
              <a:t>5如今你们若实在</a:t>
            </a:r>
            <a:r>
              <a:rPr>
                <a:solidFill>
                  <a:srgbClr val="FF4015"/>
                </a:solidFill>
              </a:rPr>
              <a:t>听从我的话，遵守我的约</a:t>
            </a:r>
            <a:r>
              <a:t>，就要在万民中作属我的子民，因为全地都是我的。6</a:t>
            </a:r>
            <a:r>
              <a:rPr>
                <a:solidFill>
                  <a:srgbClr val="FF4015"/>
                </a:solidFill>
              </a:rPr>
              <a:t>你们要归我作祭司的国度，为圣洁的国民。</a:t>
            </a:r>
            <a:r>
              <a:t>』”</a:t>
            </a:r>
          </a:p>
        </p:txBody>
      </p:sp>
    </p:spTree>
    <p:extLst>
      <p:ext uri="{BB962C8B-B14F-4D97-AF65-F5344CB8AC3E}">
        <p14:creationId xmlns:p14="http://schemas.microsoft.com/office/powerpoint/2010/main" val="2465306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7" name="图片 8" descr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138" name="Titel 1"/>
          <p:cNvSpPr txBox="1"/>
          <p:nvPr/>
        </p:nvSpPr>
        <p:spPr>
          <a:xfrm>
            <a:off x="1092467" y="133082"/>
            <a:ext cx="6538269" cy="840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>
            <a:spAutoFit/>
          </a:bodyPr>
          <a:lstStyle>
            <a:lvl1pPr>
              <a:lnSpc>
                <a:spcPct val="90000"/>
              </a:lnSpc>
              <a:defRPr sz="4200">
                <a:solidFill>
                  <a:srgbClr val="2E75B6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2. 立约的神，背约的民</a:t>
            </a:r>
          </a:p>
        </p:txBody>
      </p:sp>
      <p:sp>
        <p:nvSpPr>
          <p:cNvPr id="139" name="Inhaltsplatzhalter 2"/>
          <p:cNvSpPr txBox="1"/>
          <p:nvPr/>
        </p:nvSpPr>
        <p:spPr>
          <a:xfrm>
            <a:off x="379101" y="1415846"/>
            <a:ext cx="8385798" cy="13868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/>
          <a:p>
            <a:pPr marL="701842" lvl="1" indent="-320842" defTabSz="914400">
              <a:spcBef>
                <a:spcPts val="1200"/>
              </a:spcBef>
              <a:buSzPct val="100000"/>
              <a:buChar char="•"/>
              <a:defRPr sz="3200">
                <a:latin typeface="SimHei"/>
                <a:ea typeface="SimHei"/>
                <a:cs typeface="SimHei"/>
                <a:sym typeface="SimHei"/>
              </a:defRPr>
            </a:pPr>
            <a:r>
              <a:t>出19:8：“8百姓都同声回答说：</a:t>
            </a:r>
          </a:p>
          <a:p>
            <a:pPr marL="701842" lvl="1" indent="-320842" defTabSz="914400">
              <a:spcBef>
                <a:spcPts val="1200"/>
              </a:spcBef>
              <a:buSzPct val="100000"/>
              <a:buChar char="•"/>
              <a:defRPr sz="3200">
                <a:latin typeface="SimHei"/>
                <a:ea typeface="SimHei"/>
                <a:cs typeface="SimHei"/>
                <a:sym typeface="SimHei"/>
              </a:defRPr>
            </a:pPr>
            <a:r>
              <a:t>“凡耶和华所说的，</a:t>
            </a:r>
            <a:r>
              <a:rPr>
                <a:solidFill>
                  <a:srgbClr val="FF4015"/>
                </a:solidFill>
              </a:rPr>
              <a:t>我们都要遵行</a:t>
            </a:r>
            <a:r>
              <a:t>。”</a:t>
            </a:r>
          </a:p>
        </p:txBody>
      </p:sp>
    </p:spTree>
    <p:extLst>
      <p:ext uri="{BB962C8B-B14F-4D97-AF65-F5344CB8AC3E}">
        <p14:creationId xmlns:p14="http://schemas.microsoft.com/office/powerpoint/2010/main" val="10109662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" name="图片 8" descr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144" name="Titel 1"/>
          <p:cNvSpPr txBox="1"/>
          <p:nvPr/>
        </p:nvSpPr>
        <p:spPr>
          <a:xfrm>
            <a:off x="1092467" y="133082"/>
            <a:ext cx="6538269" cy="840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>
            <a:spAutoFit/>
          </a:bodyPr>
          <a:lstStyle>
            <a:lvl1pPr>
              <a:lnSpc>
                <a:spcPct val="90000"/>
              </a:lnSpc>
              <a:defRPr sz="4200">
                <a:solidFill>
                  <a:srgbClr val="2E75B6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2. 立约的神，背约的民</a:t>
            </a:r>
          </a:p>
        </p:txBody>
      </p:sp>
      <p:sp>
        <p:nvSpPr>
          <p:cNvPr id="145" name="Inhaltsplatzhalter 2"/>
          <p:cNvSpPr txBox="1"/>
          <p:nvPr/>
        </p:nvSpPr>
        <p:spPr>
          <a:xfrm>
            <a:off x="379101" y="1415846"/>
            <a:ext cx="8385798" cy="19583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/>
          <a:p>
            <a:pPr marL="701842" lvl="1" indent="-320842" defTabSz="914400">
              <a:spcBef>
                <a:spcPts val="1200"/>
              </a:spcBef>
              <a:buSzPct val="100000"/>
              <a:buChar char="•"/>
              <a:defRPr sz="3200">
                <a:latin typeface="SimHei"/>
                <a:ea typeface="SimHei"/>
                <a:cs typeface="SimHei"/>
                <a:sym typeface="SimHei"/>
              </a:defRPr>
            </a:pPr>
            <a:r>
              <a:t>十诫中，最重要的是第一诫，不可拜偶像，在5节：</a:t>
            </a:r>
          </a:p>
          <a:p>
            <a:pPr marL="701842" lvl="1" indent="-320842" defTabSz="914400">
              <a:spcBef>
                <a:spcPts val="1200"/>
              </a:spcBef>
              <a:buSzPct val="100000"/>
              <a:buChar char="•"/>
              <a:defRPr sz="3200">
                <a:latin typeface="SimHei"/>
                <a:ea typeface="SimHei"/>
                <a:cs typeface="SimHei"/>
                <a:sym typeface="SimHei"/>
              </a:defRPr>
            </a:pPr>
            <a:r>
              <a:t>“因为我耶和华─你的</a:t>
            </a:r>
            <a:r>
              <a:rPr>
                <a:solidFill>
                  <a:srgbClr val="FF4015"/>
                </a:solidFill>
              </a:rPr>
              <a:t>神是忌邪的神</a:t>
            </a:r>
            <a:r>
              <a:t>。”</a:t>
            </a:r>
          </a:p>
        </p:txBody>
      </p:sp>
    </p:spTree>
    <p:extLst>
      <p:ext uri="{BB962C8B-B14F-4D97-AF65-F5344CB8AC3E}">
        <p14:creationId xmlns:p14="http://schemas.microsoft.com/office/powerpoint/2010/main" val="37479663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 主题​​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​​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665</Words>
  <Application>Microsoft Office PowerPoint</Application>
  <PresentationFormat>Bildschirmpräsentation (4:3)</PresentationFormat>
  <Paragraphs>123</Paragraphs>
  <Slides>23</Slides>
  <Notes>23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23</vt:i4>
      </vt:variant>
    </vt:vector>
  </HeadingPairs>
  <TitlesOfParts>
    <vt:vector size="26" baseType="lpstr">
      <vt:lpstr>等线</vt:lpstr>
      <vt:lpstr>Arial</vt:lpstr>
      <vt:lpstr>Office 主题​​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siqi D</dc:creator>
  <cp:lastModifiedBy>Dongdong Hu</cp:lastModifiedBy>
  <cp:revision>302</cp:revision>
  <dcterms:created xsi:type="dcterms:W3CDTF">2023-03-17T14:22:59Z</dcterms:created>
  <dcterms:modified xsi:type="dcterms:W3CDTF">2024-03-06T18:40:54Z</dcterms:modified>
</cp:coreProperties>
</file>