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1523" r:id="rId3"/>
    <p:sldId id="21524" r:id="rId4"/>
    <p:sldId id="21525" r:id="rId5"/>
    <p:sldId id="21526" r:id="rId6"/>
    <p:sldId id="21527" r:id="rId7"/>
    <p:sldId id="21528" r:id="rId8"/>
    <p:sldId id="21529" r:id="rId9"/>
    <p:sldId id="21530" r:id="rId10"/>
    <p:sldId id="21531" r:id="rId11"/>
    <p:sldId id="21532" r:id="rId12"/>
    <p:sldId id="2153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85298" autoAdjust="0"/>
  </p:normalViewPr>
  <p:slideViewPr>
    <p:cSldViewPr snapToGrid="0">
      <p:cViewPr varScale="1">
        <p:scale>
          <a:sx n="138" d="100"/>
          <a:sy n="138" d="100"/>
        </p:scale>
        <p:origin x="23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2024/3/2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1643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2168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9666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9028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95066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59151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120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5486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4394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6717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0586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4816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3636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16381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4862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47340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27983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50033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7537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1354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4732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5116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475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9593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6118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616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体贴神的意思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经文：创17:1-7、15-16；罗4:13-25；可8:31-38</a:t>
            </a:r>
          </a:p>
        </p:txBody>
      </p:sp>
    </p:spTree>
    <p:extLst>
      <p:ext uri="{BB962C8B-B14F-4D97-AF65-F5344CB8AC3E}">
        <p14:creationId xmlns:p14="http://schemas.microsoft.com/office/powerpoint/2010/main" val="103411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65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耶稣立即看出这是来自撒但的试探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耶稣说：“撒但，退我后边去吧！因为你不体贴神的意思，只体贴人的意思。”（可8:33）</a:t>
            </a:r>
          </a:p>
        </p:txBody>
      </p:sp>
    </p:spTree>
    <p:extLst>
      <p:ext uri="{BB962C8B-B14F-4D97-AF65-F5344CB8AC3E}">
        <p14:creationId xmlns:p14="http://schemas.microsoft.com/office/powerpoint/2010/main" val="12670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71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今天，我们在背负着什么十字架？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我们相信神对每个基督徒都有他的心意，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不是某些人的特殊经历，许多人以为只有传道牧者有神的带领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每个基督徒的生命中，都有神在某时某刻的十字架。</a:t>
            </a:r>
          </a:p>
        </p:txBody>
      </p:sp>
    </p:spTree>
    <p:extLst>
      <p:ext uri="{BB962C8B-B14F-4D97-AF65-F5344CB8AC3E}">
        <p14:creationId xmlns:p14="http://schemas.microsoft.com/office/powerpoint/2010/main" val="343835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77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工作中有十字架⋯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在家庭里也有十字架⋯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在教会里也有十字架⋯</a:t>
            </a:r>
          </a:p>
        </p:txBody>
      </p:sp>
    </p:spTree>
    <p:extLst>
      <p:ext uri="{BB962C8B-B14F-4D97-AF65-F5344CB8AC3E}">
        <p14:creationId xmlns:p14="http://schemas.microsoft.com/office/powerpoint/2010/main" val="294766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83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有时我们会问，神要我们背负的十字架是什么？但其实不用找的，其实就在你身边，神会让你知道这些就是你要背负的十字架。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工作伦理要谈的，家庭和教会要说的还有很多，今天暂时停在这里。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但我们是体贴人的意思，还是愿意体贴神的意思呢？</a:t>
            </a:r>
          </a:p>
        </p:txBody>
      </p:sp>
    </p:spTree>
    <p:extLst>
      <p:ext uri="{BB962C8B-B14F-4D97-AF65-F5344CB8AC3E}">
        <p14:creationId xmlns:p14="http://schemas.microsoft.com/office/powerpoint/2010/main" val="11164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189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要怎样体贴神的意思。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耶稣便说：“人子必须受许多的苦，被长老、祭司长，和文士弃绝，并且被杀，过三天复活。”（可8:31）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要相信神的意思，信有三重意思：相信、信靠、信服。</a:t>
            </a:r>
          </a:p>
        </p:txBody>
      </p:sp>
    </p:spTree>
    <p:extLst>
      <p:ext uri="{BB962C8B-B14F-4D97-AF65-F5344CB8AC3E}">
        <p14:creationId xmlns:p14="http://schemas.microsoft.com/office/powerpoint/2010/main" val="126357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195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在罗马书4章，保罗用信心之父——亚伯拉罕的榜样，说明什么是“信”，不单是一种认信，而且是一种对看不见的东西的盼望。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神与亚伯拉罕在九十九岁时立约，虽然他无儿无女，但神应许他要成为多国的父，后裔极其繁多（创17:1, 5-6）。</a:t>
            </a:r>
          </a:p>
        </p:txBody>
      </p:sp>
    </p:spTree>
    <p:extLst>
      <p:ext uri="{BB962C8B-B14F-4D97-AF65-F5344CB8AC3E}">
        <p14:creationId xmlns:p14="http://schemas.microsoft.com/office/powerpoint/2010/main" val="398657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01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保罗说：“神应许亚伯拉罕和他后裔，必得承受世界，不是因律法，乃是因信而得的义。”（罗4:13）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保罗又说：“人得为后嗣是本乎信，因此就属乎恩，叫应许定然归给一切后裔；不但归给那属乎律法的，也归给那效法亚伯拉罕之信的。”（罗4:16）</a:t>
            </a:r>
          </a:p>
        </p:txBody>
      </p:sp>
    </p:spTree>
    <p:extLst>
      <p:ext uri="{BB962C8B-B14F-4D97-AF65-F5344CB8AC3E}">
        <p14:creationId xmlns:p14="http://schemas.microsoft.com/office/powerpoint/2010/main" val="315028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07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亚伯拉罕的故事，是我们信心的榜样，他信心的高峰，是将唯一的儿子献上。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因此保罗说他：“亚伯拉罕所信的，是那叫死人复活、使无变为有的神，他在主面前作我们世人的父。如经上所记：我已经立你作多国的父。”（罗4:17）</a:t>
            </a:r>
          </a:p>
        </p:txBody>
      </p:sp>
    </p:spTree>
    <p:extLst>
      <p:ext uri="{BB962C8B-B14F-4D97-AF65-F5344CB8AC3E}">
        <p14:creationId xmlns:p14="http://schemas.microsoft.com/office/powerpoint/2010/main" val="234644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13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相信神一定能使他成为多国之父，所依靠的不是这个儿子，唯一的依靠是相信神的应许。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亲爱的弟兄姐妹，我们要仰望神，仰望那看不见的主，祂的恩手是实在的，但那看得见的人，一点也靠不住。</a:t>
            </a:r>
          </a:p>
        </p:txBody>
      </p:sp>
    </p:spTree>
    <p:extLst>
      <p:ext uri="{BB962C8B-B14F-4D97-AF65-F5344CB8AC3E}">
        <p14:creationId xmlns:p14="http://schemas.microsoft.com/office/powerpoint/2010/main" val="10398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19" name="Inhaltsplatzhalter 2"/>
          <p:cNvSpPr txBox="1"/>
          <p:nvPr/>
        </p:nvSpPr>
        <p:spPr>
          <a:xfrm>
            <a:off x="4594795" y="1415846"/>
            <a:ext cx="4170104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既然能从他们如同已死的身体上，生出以撒，神必能成就祂的应许。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保罗从耶稣基督身上，认定神是“叫死人复活、使无变为有的神”</a:t>
            </a:r>
          </a:p>
        </p:txBody>
      </p:sp>
      <p:pic>
        <p:nvPicPr>
          <p:cNvPr id="22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92" y="1356333"/>
            <a:ext cx="3920231" cy="52337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47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2879607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26" name="Inhaltsplatzhalter 2"/>
          <p:cNvSpPr txBox="1"/>
          <p:nvPr/>
        </p:nvSpPr>
        <p:spPr>
          <a:xfrm>
            <a:off x="4594795" y="1415846"/>
            <a:ext cx="4170104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保罗想，这儿子献上，死了，也必复活。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正如耶稣基督是神所爱的儿子，神将耶稣基督献上了，也复活了。</a:t>
            </a:r>
          </a:p>
        </p:txBody>
      </p:sp>
      <p:pic>
        <p:nvPicPr>
          <p:cNvPr id="22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92" y="1356333"/>
            <a:ext cx="3920231" cy="52337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221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相信神的意思</a:t>
            </a:r>
          </a:p>
        </p:txBody>
      </p:sp>
      <p:sp>
        <p:nvSpPr>
          <p:cNvPr id="233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亚伯拉罕的信，是在绝望中仍有指望。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说：“他将近百岁的时候，虽然想到自己的身体如同已死，撒拉的生育已经断绝，他的信心还是不软弱；并且仰望神的应许，总没有因不信心里起疑惑，反倒因信心里得坚固，将荣耀归给神，且满心相信神所应许的必能做成。所以，这就算为他的义。”（罗4:19-22）</a:t>
            </a:r>
          </a:p>
        </p:txBody>
      </p:sp>
    </p:spTree>
    <p:extLst>
      <p:ext uri="{BB962C8B-B14F-4D97-AF65-F5344CB8AC3E}">
        <p14:creationId xmlns:p14="http://schemas.microsoft.com/office/powerpoint/2010/main" val="206575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舍．得</a:t>
            </a:r>
          </a:p>
        </p:txBody>
      </p:sp>
      <p:sp>
        <p:nvSpPr>
          <p:cNvPr id="239" name="Inhaltsplatzhalter 2"/>
          <p:cNvSpPr txBox="1"/>
          <p:nvPr/>
        </p:nvSpPr>
        <p:spPr>
          <a:xfrm>
            <a:off x="379101" y="1415846"/>
            <a:ext cx="8385798" cy="586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回到马可福音，耶稣在对门徒说：“于是叫众人和门徒来，对他们说：若有人要跟从我，就当舍己，背起他的十字架来跟从我。因为，凡要救自己生命（或作：灵魂；下同）的，必丧掉生命；凡为我和福音丧掉生命的，必救了生命。人就是赚得全世界，赔上自己的生命，有什么益处呢？人还能拿什么换生命呢？”（可8:34-37）</a:t>
            </a:r>
          </a:p>
        </p:txBody>
      </p:sp>
    </p:spTree>
    <p:extLst>
      <p:ext uri="{BB962C8B-B14F-4D97-AF65-F5344CB8AC3E}">
        <p14:creationId xmlns:p14="http://schemas.microsoft.com/office/powerpoint/2010/main" val="255384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舍．得</a:t>
            </a:r>
          </a:p>
        </p:txBody>
      </p:sp>
      <p:sp>
        <p:nvSpPr>
          <p:cNvPr id="245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有舍，才有得，舍不得，才是失。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不跟从神的生命，每天只想着吃喝玩乐，这其实是如同已死的生命。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在生命中，在跟从神中，舍己，才是得着更丰盛的生命。</a:t>
            </a:r>
          </a:p>
        </p:txBody>
      </p:sp>
    </p:spTree>
    <p:extLst>
      <p:ext uri="{BB962C8B-B14F-4D97-AF65-F5344CB8AC3E}">
        <p14:creationId xmlns:p14="http://schemas.microsoft.com/office/powerpoint/2010/main" val="348791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舍．得</a:t>
            </a:r>
          </a:p>
        </p:txBody>
      </p:sp>
      <p:sp>
        <p:nvSpPr>
          <p:cNvPr id="251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我们从一些小事情开始，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比如说，在预苦期，我愿意为主，舍弃一些享受，少上餐馆，用作捐献，帮助穷人；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我愿意舍弃一些自己娱乐、休息的时间，帮助别人的工作或事奉。</a:t>
            </a:r>
          </a:p>
        </p:txBody>
      </p:sp>
    </p:spTree>
    <p:extLst>
      <p:ext uri="{BB962C8B-B14F-4D97-AF65-F5344CB8AC3E}">
        <p14:creationId xmlns:p14="http://schemas.microsoft.com/office/powerpoint/2010/main" val="426133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舍．得</a:t>
            </a:r>
          </a:p>
        </p:txBody>
      </p:sp>
      <p:sp>
        <p:nvSpPr>
          <p:cNvPr id="257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让这些舍己的精神，一点一点地累积。我们会发现耶稣所教导的，是真实的，这样的生命是更有价值的。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耶稣基督的信，会加给我们，补满我们那不完全的信。我们对神的相信愈发加增，像亚伯拉罕，像耶稣基督那样。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我们也会发现，我们在当中没有失去什么，相反，得着生命。</a:t>
            </a:r>
          </a:p>
        </p:txBody>
      </p:sp>
    </p:spTree>
    <p:extLst>
      <p:ext uri="{BB962C8B-B14F-4D97-AF65-F5344CB8AC3E}">
        <p14:creationId xmlns:p14="http://schemas.microsoft.com/office/powerpoint/2010/main" val="2390742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63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亲爱的弟兄姐妹，愿意我们继续在预苦期的学习。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在克己、反省、悔罪、操练禁食祷告与舍己上学习，预备迎接受苦节和复活节。</a:t>
            </a:r>
          </a:p>
        </p:txBody>
      </p:sp>
    </p:spTree>
    <p:extLst>
      <p:ext uri="{BB962C8B-B14F-4D97-AF65-F5344CB8AC3E}">
        <p14:creationId xmlns:p14="http://schemas.microsoft.com/office/powerpoint/2010/main" val="21374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耶稣责备彼得说：“撒但，退我后边去吧！因为你不体贴神的意思，只体贴人的意思。”（可8:33）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又说：“若有人要跟从我，就当舍己，背起他的十字架来跟从我。”（可8:34）</a:t>
            </a:r>
          </a:p>
        </p:txBody>
      </p:sp>
    </p:spTree>
    <p:extLst>
      <p:ext uri="{BB962C8B-B14F-4D97-AF65-F5344CB8AC3E}">
        <p14:creationId xmlns:p14="http://schemas.microsoft.com/office/powerpoint/2010/main" val="290402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grpSp>
        <p:nvGrpSpPr>
          <p:cNvPr id="117" name="群組"/>
          <p:cNvGrpSpPr/>
          <p:nvPr/>
        </p:nvGrpSpPr>
        <p:grpSpPr>
          <a:xfrm>
            <a:off x="-1" y="1071"/>
            <a:ext cx="9144001" cy="6855858"/>
            <a:chOff x="0" y="0"/>
            <a:chExt cx="9144000" cy="6855857"/>
          </a:xfrm>
        </p:grpSpPr>
        <p:pic>
          <p:nvPicPr>
            <p:cNvPr id="115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855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" name="Titel 1"/>
            <p:cNvSpPr txBox="1"/>
            <p:nvPr/>
          </p:nvSpPr>
          <p:spPr>
            <a:xfrm>
              <a:off x="719206" y="126955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37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群組"/>
          <p:cNvGrpSpPr/>
          <p:nvPr/>
        </p:nvGrpSpPr>
        <p:grpSpPr>
          <a:xfrm>
            <a:off x="416583" y="0"/>
            <a:ext cx="8273816" cy="6858001"/>
            <a:chOff x="0" y="0"/>
            <a:chExt cx="8273814" cy="6858000"/>
          </a:xfrm>
        </p:grpSpPr>
        <p:pic>
          <p:nvPicPr>
            <p:cNvPr id="121" name="影像" descr="影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855566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6635" y="0"/>
              <a:ext cx="389718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Titel 1"/>
            <p:cNvSpPr txBox="1"/>
            <p:nvPr/>
          </p:nvSpPr>
          <p:spPr>
            <a:xfrm>
              <a:off x="302623" y="12802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24" name="Titel 1"/>
            <p:cNvSpPr txBox="1"/>
            <p:nvPr/>
          </p:nvSpPr>
          <p:spPr>
            <a:xfrm>
              <a:off x="302623" y="3630524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25" name="Titel 1"/>
            <p:cNvSpPr txBox="1"/>
            <p:nvPr/>
          </p:nvSpPr>
          <p:spPr>
            <a:xfrm>
              <a:off x="4755780" y="12802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26" name="Titel 1"/>
            <p:cNvSpPr txBox="1"/>
            <p:nvPr/>
          </p:nvSpPr>
          <p:spPr>
            <a:xfrm>
              <a:off x="4755780" y="3630524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76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群組"/>
          <p:cNvGrpSpPr/>
          <p:nvPr/>
        </p:nvGrpSpPr>
        <p:grpSpPr>
          <a:xfrm>
            <a:off x="687372" y="0"/>
            <a:ext cx="8032988" cy="6924527"/>
            <a:chOff x="0" y="0"/>
            <a:chExt cx="8032986" cy="6924526"/>
          </a:xfrm>
        </p:grpSpPr>
        <p:pic>
          <p:nvPicPr>
            <p:cNvPr id="131" name="影像" descr="影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3" y="0"/>
              <a:ext cx="3222435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67" y="0"/>
              <a:ext cx="381812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Titel 1"/>
            <p:cNvSpPr txBox="1"/>
            <p:nvPr/>
          </p:nvSpPr>
          <p:spPr>
            <a:xfrm>
              <a:off x="0" y="162608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34" name="Titel 1"/>
            <p:cNvSpPr txBox="1"/>
            <p:nvPr/>
          </p:nvSpPr>
          <p:spPr>
            <a:xfrm>
              <a:off x="0" y="395099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35" name="Titel 1"/>
            <p:cNvSpPr txBox="1"/>
            <p:nvPr/>
          </p:nvSpPr>
          <p:spPr>
            <a:xfrm>
              <a:off x="0" y="619808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36" name="Titel 1"/>
            <p:cNvSpPr txBox="1"/>
            <p:nvPr/>
          </p:nvSpPr>
          <p:spPr>
            <a:xfrm>
              <a:off x="4260714" y="2764222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37" name="Titel 1"/>
            <p:cNvSpPr txBox="1"/>
            <p:nvPr/>
          </p:nvSpPr>
          <p:spPr>
            <a:xfrm>
              <a:off x="4260714" y="6198086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12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群組"/>
          <p:cNvGrpSpPr/>
          <p:nvPr/>
        </p:nvGrpSpPr>
        <p:grpSpPr>
          <a:xfrm>
            <a:off x="339012" y="-17889"/>
            <a:ext cx="8488845" cy="6875889"/>
            <a:chOff x="0" y="0"/>
            <a:chExt cx="8488844" cy="6875888"/>
          </a:xfrm>
        </p:grpSpPr>
        <p:pic>
          <p:nvPicPr>
            <p:cNvPr id="142" name="影像" descr="影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888"/>
              <a:ext cx="3777244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284" y="17888"/>
              <a:ext cx="4659561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Titel 1"/>
            <p:cNvSpPr txBox="1"/>
            <p:nvPr/>
          </p:nvSpPr>
          <p:spPr>
            <a:xfrm>
              <a:off x="3801679" y="0"/>
              <a:ext cx="862618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13</a:t>
              </a:r>
            </a:p>
          </p:txBody>
        </p:sp>
        <p:sp>
          <p:nvSpPr>
            <p:cNvPr id="145" name="Titel 1"/>
            <p:cNvSpPr txBox="1"/>
            <p:nvPr/>
          </p:nvSpPr>
          <p:spPr>
            <a:xfrm>
              <a:off x="7891" y="0"/>
              <a:ext cx="862618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46" name="Titel 1"/>
            <p:cNvSpPr txBox="1"/>
            <p:nvPr/>
          </p:nvSpPr>
          <p:spPr>
            <a:xfrm>
              <a:off x="7891" y="3453319"/>
              <a:ext cx="862618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lnSpc>
                  <a:spcPct val="90000"/>
                </a:lnSpc>
                <a:defRPr sz="4200">
                  <a:solidFill>
                    <a:srgbClr val="FF4015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38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53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耶稣也问门徒：“人说我是谁？”（可8:27）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彼得说：“你是基督。”（可8:29）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耶稣跟着向门徒说：“人子必须受许多的苦，被长老、祭司长，和文士弃绝，并且被杀，过三天复活。”（可8:31）</a:t>
            </a:r>
          </a:p>
        </p:txBody>
      </p:sp>
    </p:spTree>
    <p:extLst>
      <p:ext uri="{BB962C8B-B14F-4D97-AF65-F5344CB8AC3E}">
        <p14:creationId xmlns:p14="http://schemas.microsoft.com/office/powerpoint/2010/main" val="41833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背起自己的十字架</a:t>
            </a:r>
          </a:p>
        </p:txBody>
      </p:sp>
      <p:sp>
        <p:nvSpPr>
          <p:cNvPr id="159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随即彼得便拉着耶稣，劝他。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彼得说的话，实在体贴！</a:t>
            </a:r>
          </a:p>
        </p:txBody>
      </p:sp>
    </p:spTree>
    <p:extLst>
      <p:ext uri="{BB962C8B-B14F-4D97-AF65-F5344CB8AC3E}">
        <p14:creationId xmlns:p14="http://schemas.microsoft.com/office/powerpoint/2010/main" val="230198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Bildschirmpräsentation (4:3)</PresentationFormat>
  <Paragraphs>140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300</cp:revision>
  <dcterms:created xsi:type="dcterms:W3CDTF">2023-03-17T14:22:59Z</dcterms:created>
  <dcterms:modified xsi:type="dcterms:W3CDTF">2024-03-02T03:12:37Z</dcterms:modified>
</cp:coreProperties>
</file>