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0"/>
  </p:notesMasterIdLst>
  <p:sldIdLst>
    <p:sldId id="256" r:id="rId2"/>
    <p:sldId id="257" r:id="rId3"/>
    <p:sldId id="21469" r:id="rId4"/>
    <p:sldId id="259" r:id="rId5"/>
    <p:sldId id="260" r:id="rId6"/>
    <p:sldId id="261" r:id="rId7"/>
    <p:sldId id="262" r:id="rId8"/>
    <p:sldId id="263" r:id="rId9"/>
    <p:sldId id="264" r:id="rId10"/>
    <p:sldId id="21470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14" autoAdjust="0"/>
    <p:restoredTop sz="85374" autoAdjust="0"/>
  </p:normalViewPr>
  <p:slideViewPr>
    <p:cSldViewPr snapToGrid="0">
      <p:cViewPr varScale="1">
        <p:scale>
          <a:sx n="138" d="100"/>
          <a:sy n="138" d="100"/>
        </p:scale>
        <p:origin x="238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8EBC27-3C92-DF40-81E2-50E2258292AA}" type="datetimeFigureOut">
              <a:rPr lang="zh-CN" altLang="en-US"/>
              <a:t>2024/1/29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72B3B1-C204-5A46-AA13-7B4CAFF35EC8}" type="slidenum">
              <a:rPr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1660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9" name="Shape 9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3" name="Shape 15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9" name="Shape 15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5" name="Shape 16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1" name="Shape 17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7" name="Shape 17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3" name="Shape 18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9" name="Shape 18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5" name="Shape 19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1" name="Shape 20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7" name="Shape 20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Shape 10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3" name="Shape 21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9" name="Shape 21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7" name="Shape 22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3" name="Shape 23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9" name="Shape 23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5" name="Shape 24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1" name="Shape 25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7" name="Shape 25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3" name="Shape 26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1" name="Shape 11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3" name="Shape 12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9" name="Shape 12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5" name="Shape 13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1" name="Shape 14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7" name="Shape 14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2024/1/29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1873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2024/1/29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94746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2024/1/29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78681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2024/1/29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82559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2024/1/29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87883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2024/1/29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62289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2024/1/29</a:t>
            </a:fld>
            <a:endParaRPr kumimoji="1"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02900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2024/1/29</a:t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18534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2024/1/29</a:t>
            </a:fld>
            <a:endParaRPr kumimoji="1"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51398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2024/1/29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18854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2024/1/29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33376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53FCE5-64A3-3F48-8FE4-AFF90259B521}" type="datetimeFigureOut">
              <a:rPr kumimoji="1" lang="zh-CN" altLang="en-US" smtClean="0"/>
              <a:t>2024/1/29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09682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讲道</a:t>
            </a:r>
          </a:p>
        </p:txBody>
      </p:sp>
      <p:sp>
        <p:nvSpPr>
          <p:cNvPr id="96" name="Inhaltsplatzhalter 2"/>
          <p:cNvSpPr txBox="1"/>
          <p:nvPr/>
        </p:nvSpPr>
        <p:spPr>
          <a:xfrm>
            <a:off x="44279" y="2270760"/>
            <a:ext cx="9054001" cy="1158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b">
            <a:spAutoFit/>
          </a:bodyPr>
          <a:lstStyle>
            <a:lvl1pPr algn="ctr" defTabSz="914400">
              <a:defRPr sz="6000"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rPr dirty="0" err="1"/>
              <a:t>先知的角色</a:t>
            </a:r>
            <a:endParaRPr dirty="0"/>
          </a:p>
        </p:txBody>
      </p:sp>
      <p:sp>
        <p:nvSpPr>
          <p:cNvPr id="97" name="Inhaltsplatzhalter 2"/>
          <p:cNvSpPr txBox="1"/>
          <p:nvPr/>
        </p:nvSpPr>
        <p:spPr>
          <a:xfrm>
            <a:off x="44280" y="3701846"/>
            <a:ext cx="9054001" cy="1386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 defTabSz="914400">
              <a:spcBef>
                <a:spcPts val="1200"/>
              </a:spcBef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讲道：陈永安 牧师</a:t>
            </a:r>
          </a:p>
          <a:p>
            <a:pPr algn="ctr" defTabSz="914400">
              <a:spcBef>
                <a:spcPts val="1200"/>
              </a:spcBef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经文：申18:15-20；林前8:1-13；可1:21-28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2. 神所兴起的先知</a:t>
            </a:r>
          </a:p>
        </p:txBody>
      </p:sp>
      <p:sp>
        <p:nvSpPr>
          <p:cNvPr id="151" name="Inhaltsplatzhalter 2"/>
          <p:cNvSpPr txBox="1"/>
          <p:nvPr/>
        </p:nvSpPr>
        <p:spPr>
          <a:xfrm>
            <a:off x="379101" y="1415846"/>
            <a:ext cx="8385798" cy="1234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代表神说话，先知所针对的就是人离弃神的境况，人犯罪的情况。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2. 神所兴起的先知</a:t>
            </a:r>
          </a:p>
        </p:txBody>
      </p:sp>
      <p:sp>
        <p:nvSpPr>
          <p:cNvPr id="157" name="Inhaltsplatzhalter 2"/>
          <p:cNvSpPr txBox="1"/>
          <p:nvPr/>
        </p:nvSpPr>
        <p:spPr>
          <a:xfrm>
            <a:off x="379101" y="1415846"/>
            <a:ext cx="8385798" cy="4244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我们也要从一种虚假的宗教安全感中，面对神对我们所说的话，正视自己生命的问题，才能悔改归向神。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耶利米书1:10，耶和华对耶利米说：“看哪，我今日立你在列邦列国之上，为要施行拔出、拆毁、毁坏、倾覆，又要建立、栽植。”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62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2. 神所兴起的先知</a:t>
            </a:r>
          </a:p>
        </p:txBody>
      </p:sp>
      <p:pic>
        <p:nvPicPr>
          <p:cNvPr id="163" name="影像" descr="影像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16"/>
            <a:ext cx="9144001" cy="68551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3. 不像文士，有权柄</a:t>
            </a:r>
          </a:p>
        </p:txBody>
      </p:sp>
      <p:sp>
        <p:nvSpPr>
          <p:cNvPr id="169" name="Inhaltsplatzhalter 2"/>
          <p:cNvSpPr txBox="1"/>
          <p:nvPr/>
        </p:nvSpPr>
        <p:spPr>
          <a:xfrm>
            <a:off x="379101" y="1415846"/>
            <a:ext cx="8385798" cy="3101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先知的话，出于神，往往超越一般人的想像。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我们知道耶稣也是摩西所说，神另外所要兴起的先知，当然我们知道耶稣不单只是先知，也是神所膏立的祭司和君王。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74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3. 不像文士，有权柄</a:t>
            </a:r>
          </a:p>
        </p:txBody>
      </p:sp>
      <p:sp>
        <p:nvSpPr>
          <p:cNvPr id="175" name="Inhaltsplatzhalter 2"/>
          <p:cNvSpPr txBox="1"/>
          <p:nvPr/>
        </p:nvSpPr>
        <p:spPr>
          <a:xfrm>
            <a:off x="379101" y="1415846"/>
            <a:ext cx="8385798" cy="1234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在路1:22，“众人很希奇他的教训；因为他教训他们，正像有权柄的人，不像文士。”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80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3. 不像文士，有权柄</a:t>
            </a:r>
          </a:p>
        </p:txBody>
      </p:sp>
      <p:sp>
        <p:nvSpPr>
          <p:cNvPr id="181" name="Inhaltsplatzhalter 2"/>
          <p:cNvSpPr txBox="1"/>
          <p:nvPr/>
        </p:nvSpPr>
        <p:spPr>
          <a:xfrm>
            <a:off x="379101" y="1415846"/>
            <a:ext cx="8385798" cy="2529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在路1:22，“众人很希奇他的教训；因为他教训他们，正像有权柄的人，不像文士。”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说耶稣“正像有权柄的人”，大家可以从他的教训中，知道神的心意，心里就安定。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86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3. 不像文士，有权柄</a:t>
            </a:r>
          </a:p>
        </p:txBody>
      </p:sp>
      <p:sp>
        <p:nvSpPr>
          <p:cNvPr id="187" name="Inhaltsplatzhalter 2"/>
          <p:cNvSpPr txBox="1"/>
          <p:nvPr/>
        </p:nvSpPr>
        <p:spPr>
          <a:xfrm>
            <a:off x="379101" y="1114288"/>
            <a:ext cx="8385798" cy="565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我们唯有听到神的声音，我们才能感到安稳，感到平安。</a:t>
            </a:r>
          </a:p>
          <a:p>
            <a:pPr lvl="1" defTabSz="355600">
              <a:lnSpc>
                <a:spcPct val="120000"/>
              </a:lnSpc>
              <a:defRPr sz="1200"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rPr sz="2600"/>
              <a:t>诗篇111:7-10：</a:t>
            </a:r>
          </a:p>
          <a:p>
            <a:pPr lvl="1" defTabSz="355600">
              <a:lnSpc>
                <a:spcPct val="120000"/>
              </a:lnSpc>
              <a:defRPr sz="2600"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111:7 他手所行的是诚实公平；他的训词都是确实的，</a:t>
            </a:r>
          </a:p>
          <a:p>
            <a:pPr lvl="1" defTabSz="355600">
              <a:lnSpc>
                <a:spcPct val="120000"/>
              </a:lnSpc>
              <a:defRPr sz="2600"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111:8 是永永</a:t>
            </a:r>
            <a:r>
              <a:rPr>
                <a:latin typeface="PingFang SC Regular"/>
                <a:ea typeface="PingFang SC Regular"/>
                <a:cs typeface="PingFang SC Regular"/>
                <a:sym typeface="PingFang SC Regular"/>
              </a:rPr>
              <a:t>远远</a:t>
            </a:r>
            <a:r>
              <a:t>坚定的，是按诚实正直设立的。</a:t>
            </a:r>
          </a:p>
          <a:p>
            <a:pPr lvl="1" defTabSz="355600">
              <a:lnSpc>
                <a:spcPct val="120000"/>
              </a:lnSpc>
              <a:defRPr sz="2600"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111:9 他向百姓施行救赎，命定他的约，直到永</a:t>
            </a:r>
            <a:r>
              <a:rPr>
                <a:latin typeface="PingFang SC Regular"/>
                <a:ea typeface="PingFang SC Regular"/>
                <a:cs typeface="PingFang SC Regular"/>
                <a:sym typeface="PingFang SC Regular"/>
              </a:rPr>
              <a:t>远</a:t>
            </a:r>
            <a:r>
              <a:t>；</a:t>
            </a:r>
          </a:p>
          <a:p>
            <a:pPr lvl="3" defTabSz="355600">
              <a:lnSpc>
                <a:spcPct val="120000"/>
              </a:lnSpc>
              <a:defRPr sz="2600"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他的名圣而可畏。	</a:t>
            </a:r>
          </a:p>
          <a:p>
            <a:pPr lvl="1" defTabSz="355600">
              <a:lnSpc>
                <a:spcPct val="120000"/>
              </a:lnSpc>
              <a:defRPr sz="2600"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111:10 敬畏耶和华是智慧的开端；</a:t>
            </a:r>
          </a:p>
          <a:p>
            <a:pPr lvl="3" defTabSz="355600">
              <a:lnSpc>
                <a:spcPct val="120000"/>
              </a:lnSpc>
              <a:defRPr sz="2600"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凡遵行他命令的是聪明人。</a:t>
            </a:r>
          </a:p>
          <a:p>
            <a:pPr lvl="3" defTabSz="355600">
              <a:lnSpc>
                <a:spcPct val="120000"/>
              </a:lnSpc>
              <a:defRPr sz="2600"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耶和华是永</a:t>
            </a:r>
            <a:r>
              <a:rPr>
                <a:latin typeface="PingFang SC Regular"/>
                <a:ea typeface="PingFang SC Regular"/>
                <a:cs typeface="PingFang SC Regular"/>
                <a:sym typeface="PingFang SC Regular"/>
              </a:rPr>
              <a:t>远</a:t>
            </a:r>
            <a:r>
              <a:t>当赞美的！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92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4. 比污鬼更顽强</a:t>
            </a:r>
          </a:p>
        </p:txBody>
      </p:sp>
      <p:sp>
        <p:nvSpPr>
          <p:cNvPr id="193" name="Inhaltsplatzhalter 2"/>
          <p:cNvSpPr txBox="1"/>
          <p:nvPr/>
        </p:nvSpPr>
        <p:spPr>
          <a:xfrm>
            <a:off x="379101" y="1328297"/>
            <a:ext cx="8385798" cy="662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男性和女性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98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4. 比污鬼更顽强</a:t>
            </a:r>
          </a:p>
        </p:txBody>
      </p:sp>
      <p:sp>
        <p:nvSpPr>
          <p:cNvPr id="199" name="Inhaltsplatzhalter 2"/>
          <p:cNvSpPr txBox="1"/>
          <p:nvPr/>
        </p:nvSpPr>
        <p:spPr>
          <a:xfrm>
            <a:off x="379101" y="1328297"/>
            <a:ext cx="8385798" cy="1386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男性和女性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家庭的成长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04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4. 比污鬼更顽强</a:t>
            </a:r>
          </a:p>
        </p:txBody>
      </p:sp>
      <p:sp>
        <p:nvSpPr>
          <p:cNvPr id="205" name="Inhaltsplatzhalter 2"/>
          <p:cNvSpPr txBox="1"/>
          <p:nvPr/>
        </p:nvSpPr>
        <p:spPr>
          <a:xfrm>
            <a:off x="379101" y="1328297"/>
            <a:ext cx="8385798" cy="211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男性和女性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家庭的成长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地上家庭的观念，投射到与天父的关系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02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1. 引言</a:t>
            </a:r>
          </a:p>
        </p:txBody>
      </p:sp>
      <p:sp>
        <p:nvSpPr>
          <p:cNvPr id="103" name="Inhaltsplatzhalter 2"/>
          <p:cNvSpPr txBox="1"/>
          <p:nvPr/>
        </p:nvSpPr>
        <p:spPr>
          <a:xfrm>
            <a:off x="379101" y="1415846"/>
            <a:ext cx="8385798" cy="1234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亲爱的弟兄姐妹，愿你们平安，让我们彼此问安。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10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4. 比污鬼更顽强</a:t>
            </a:r>
          </a:p>
        </p:txBody>
      </p:sp>
      <p:sp>
        <p:nvSpPr>
          <p:cNvPr id="211" name="Inhaltsplatzhalter 2"/>
          <p:cNvSpPr txBox="1"/>
          <p:nvPr/>
        </p:nvSpPr>
        <p:spPr>
          <a:xfrm>
            <a:off x="379101" y="1328297"/>
            <a:ext cx="8385798" cy="3406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男性和女性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家庭的成长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地上家庭的观念，投射到与天父的关系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需要被医治的人，无论是与人的关系，或是与神之间的关系。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16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4. 比污鬼更顽强</a:t>
            </a:r>
          </a:p>
        </p:txBody>
      </p:sp>
      <p:sp>
        <p:nvSpPr>
          <p:cNvPr id="217" name="Inhaltsplatzhalter 2"/>
          <p:cNvSpPr txBox="1"/>
          <p:nvPr/>
        </p:nvSpPr>
        <p:spPr>
          <a:xfrm>
            <a:off x="379101" y="1328297"/>
            <a:ext cx="8385798" cy="3520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在今日的经文里，耶稣在会堂里医治一个被鬼附的人，这鬼控制了这人，并且抗拒耶稣的力量，但这鬼却没有力量和耶稣争战，耶稣吩咐这鬼从这人身上出来，那污鬼就立刻从人这人身上出来了，耶稣的话是大有能力的。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22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4. 比污鬼更顽强</a:t>
            </a:r>
          </a:p>
        </p:txBody>
      </p:sp>
      <p:sp>
        <p:nvSpPr>
          <p:cNvPr id="223" name="Inhaltsplatzhalter 2"/>
          <p:cNvSpPr txBox="1"/>
          <p:nvPr/>
        </p:nvSpPr>
        <p:spPr>
          <a:xfrm>
            <a:off x="379101" y="1328297"/>
            <a:ext cx="8385798" cy="1805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鬼也听从了耶稣，但人却可以拒绝耶稣的吩咐。当一个人不愿被神医治，不愿听从神的话的时候，不是比污鬼更顽强吗？</a:t>
            </a:r>
          </a:p>
        </p:txBody>
      </p:sp>
      <p:pic>
        <p:nvPicPr>
          <p:cNvPr id="224" name="影像" descr="影像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0442" y="3071293"/>
            <a:ext cx="2920789" cy="373861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5" name="影像" descr="影像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5303" y="3331748"/>
            <a:ext cx="3232065" cy="3217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30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4. 比污鬼更顽强</a:t>
            </a:r>
          </a:p>
        </p:txBody>
      </p:sp>
      <p:sp>
        <p:nvSpPr>
          <p:cNvPr id="231" name="Inhaltsplatzhalter 2"/>
          <p:cNvSpPr txBox="1"/>
          <p:nvPr/>
        </p:nvSpPr>
        <p:spPr>
          <a:xfrm>
            <a:off x="379101" y="1328297"/>
            <a:ext cx="8385798" cy="4968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当一个生命不愿被神破碎，不愿被神医治的时候，鬼就在我们身命中作王，控制着我们，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我们不敬拜真神的时候，生命就被许多偶像所牵引，我们不能活出爱，不单不能爱人，也不能爱神，更不能爱自己。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我们以为在爱自己，却是被偶像捆绑，在伤害自己。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36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4. 比污鬼更顽强</a:t>
            </a:r>
          </a:p>
        </p:txBody>
      </p:sp>
      <p:sp>
        <p:nvSpPr>
          <p:cNvPr id="237" name="Inhaltsplatzhalter 2"/>
          <p:cNvSpPr txBox="1"/>
          <p:nvPr/>
        </p:nvSpPr>
        <p:spPr>
          <a:xfrm>
            <a:off x="379101" y="1328297"/>
            <a:ext cx="8385798" cy="1805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我们要被神的话语来医治我们，神的话语是带能力的，从神来的一句话，胜过人的千言万语，能将污鬼赶出去⋯⋯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42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4. 比污鬼更顽强</a:t>
            </a:r>
          </a:p>
        </p:txBody>
      </p:sp>
      <p:sp>
        <p:nvSpPr>
          <p:cNvPr id="243" name="Inhaltsplatzhalter 2"/>
          <p:cNvSpPr txBox="1"/>
          <p:nvPr/>
        </p:nvSpPr>
        <p:spPr>
          <a:xfrm>
            <a:off x="379101" y="1328297"/>
            <a:ext cx="8385798" cy="4968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我们的生命需要神的话语医治我们，也是这样，或许当我们安静下来，读神的话语，牵动了一些情绪，使我们感到不舒服，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但这时我们仍要继续让神的话语，洗刷我们的心灵，以致让神医治我们，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使我们真正能听到神向我们所说的话，我们都是神所喜悦的儿子。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48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5. 总结</a:t>
            </a:r>
          </a:p>
        </p:txBody>
      </p:sp>
      <p:sp>
        <p:nvSpPr>
          <p:cNvPr id="249" name="Inhaltsplatzhalter 2"/>
          <p:cNvSpPr txBox="1"/>
          <p:nvPr/>
        </p:nvSpPr>
        <p:spPr>
          <a:xfrm>
            <a:off x="379101" y="1328297"/>
            <a:ext cx="8385798" cy="2377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上次叫大家早上起床后，尝试不扫手机，安静半小时，好像大家都感到有点困难，这周我邀请大家继续这个操练，不用每天做，一周三天就可以了。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54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5. 总结</a:t>
            </a:r>
          </a:p>
        </p:txBody>
      </p:sp>
      <p:sp>
        <p:nvSpPr>
          <p:cNvPr id="255" name="Inhaltsplatzhalter 2"/>
          <p:cNvSpPr txBox="1"/>
          <p:nvPr/>
        </p:nvSpPr>
        <p:spPr>
          <a:xfrm>
            <a:off x="379101" y="1328297"/>
            <a:ext cx="8385798" cy="2377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上次叫大家早上起床后，尝试不扫手机，安静半小时，好像大家都感到有点困难，这周我邀请大家继续这个操练，不用每天做，一周三天就可以了。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60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5. 总结</a:t>
            </a:r>
          </a:p>
        </p:txBody>
      </p:sp>
      <p:sp>
        <p:nvSpPr>
          <p:cNvPr id="261" name="Inhaltsplatzhalter 2"/>
          <p:cNvSpPr txBox="1"/>
          <p:nvPr/>
        </p:nvSpPr>
        <p:spPr>
          <a:xfrm>
            <a:off x="379101" y="1328297"/>
            <a:ext cx="8385798" cy="211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灵修小组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读经群组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预苦期再开始（2月14日）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08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1. 引言</a:t>
            </a:r>
          </a:p>
        </p:txBody>
      </p:sp>
      <p:sp>
        <p:nvSpPr>
          <p:cNvPr id="109" name="Inhaltsplatzhalter 2"/>
          <p:cNvSpPr txBox="1"/>
          <p:nvPr/>
        </p:nvSpPr>
        <p:spPr>
          <a:xfrm>
            <a:off x="379101" y="1415846"/>
            <a:ext cx="8385798" cy="662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教会的主题是“我们都遇见了主”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14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1. 引言</a:t>
            </a:r>
          </a:p>
        </p:txBody>
      </p:sp>
      <p:sp>
        <p:nvSpPr>
          <p:cNvPr id="115" name="Inhaltsplatzhalter 2"/>
          <p:cNvSpPr txBox="1"/>
          <p:nvPr/>
        </p:nvSpPr>
        <p:spPr>
          <a:xfrm>
            <a:off x="379101" y="1415846"/>
            <a:ext cx="8385798" cy="1958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教会的主题是“我们都遇见了主”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实践挑战，每天起床后的半小时，不开手机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1. 引言</a:t>
            </a:r>
          </a:p>
        </p:txBody>
      </p:sp>
      <p:sp>
        <p:nvSpPr>
          <p:cNvPr id="121" name="Inhaltsplatzhalter 2"/>
          <p:cNvSpPr txBox="1"/>
          <p:nvPr/>
        </p:nvSpPr>
        <p:spPr>
          <a:xfrm>
            <a:off x="379101" y="1133744"/>
            <a:ext cx="8385798" cy="547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营造了一个空间，听神向我们说话。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德兰修女说：</a:t>
            </a:r>
          </a:p>
          <a:p>
            <a:pPr lvl="1" indent="228600" algn="ctr" defTabSz="914400">
              <a:spcBef>
                <a:spcPts val="1200"/>
              </a:spcBef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“沉默的果实是祈祷；</a:t>
            </a:r>
          </a:p>
          <a:p>
            <a:pPr lvl="1" indent="228600" algn="ctr" defTabSz="914400">
              <a:spcBef>
                <a:spcPts val="1200"/>
              </a:spcBef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祈祷的果实是信；</a:t>
            </a:r>
          </a:p>
          <a:p>
            <a:pPr lvl="1" indent="228600" algn="ctr" defTabSz="914400">
              <a:spcBef>
                <a:spcPts val="1200"/>
              </a:spcBef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信的果实是爱；</a:t>
            </a:r>
          </a:p>
          <a:p>
            <a:pPr lvl="1" indent="228600" algn="ctr" defTabSz="914400">
              <a:spcBef>
                <a:spcPts val="1200"/>
              </a:spcBef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爱的果实是服务；</a:t>
            </a:r>
          </a:p>
          <a:p>
            <a:pPr lvl="1" indent="228600" algn="ctr" defTabSz="914400">
              <a:spcBef>
                <a:spcPts val="1200"/>
              </a:spcBef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服务的果实是和平。”</a:t>
            </a:r>
          </a:p>
          <a:p>
            <a:pPr lvl="1" indent="228600" algn="ctr" defTabSz="914400">
              <a:spcBef>
                <a:spcPts val="1200"/>
              </a:spcBef>
              <a:defRPr>
                <a:latin typeface="SimHei"/>
                <a:ea typeface="SimHei"/>
                <a:cs typeface="SimHei"/>
                <a:sym typeface="SimHei"/>
              </a:defRPr>
            </a:pPr>
            <a:r>
              <a:t>（《爱其实很简单》，第51页。）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6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2. 神所兴起的先知</a:t>
            </a:r>
          </a:p>
        </p:txBody>
      </p:sp>
      <p:sp>
        <p:nvSpPr>
          <p:cNvPr id="127" name="Inhaltsplatzhalter 2"/>
          <p:cNvSpPr txBox="1"/>
          <p:nvPr/>
        </p:nvSpPr>
        <p:spPr>
          <a:xfrm>
            <a:off x="379101" y="1415846"/>
            <a:ext cx="8385798" cy="211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什么是先知？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先知的工作是什么？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我们应该怎样回应先知的话？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2. 神所兴起的先知</a:t>
            </a:r>
          </a:p>
        </p:txBody>
      </p:sp>
      <p:sp>
        <p:nvSpPr>
          <p:cNvPr id="133" name="Inhaltsplatzhalter 2"/>
          <p:cNvSpPr txBox="1"/>
          <p:nvPr/>
        </p:nvSpPr>
        <p:spPr>
          <a:xfrm>
            <a:off x="379101" y="1415846"/>
            <a:ext cx="8385798" cy="1234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第一，我们知道先知，不是“未卜先知”，不是先知先觉，先知是奉神的名说话⋯⋯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8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2. 神所兴起的先知</a:t>
            </a:r>
          </a:p>
        </p:txBody>
      </p:sp>
      <p:sp>
        <p:nvSpPr>
          <p:cNvPr id="139" name="Inhaltsplatzhalter 2"/>
          <p:cNvSpPr txBox="1"/>
          <p:nvPr/>
        </p:nvSpPr>
        <p:spPr>
          <a:xfrm>
            <a:off x="379101" y="1415846"/>
            <a:ext cx="8385798" cy="4968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三段经文，启应经文读了旧约引题和新约引题，然后我们读了福音书。我们打开在旧约的申命记18:15-20，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18:15 耶和华─你的神要从你们弟兄中间给你兴起一位先知，像我，你们要听从他⋯⋯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18:18⋯⋯我要将当说的话传给他；他要将我一切所吩咐的都传给他们。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2. 神所兴起的先知</a:t>
            </a:r>
          </a:p>
        </p:txBody>
      </p:sp>
      <p:sp>
        <p:nvSpPr>
          <p:cNvPr id="145" name="Inhaltsplatzhalter 2"/>
          <p:cNvSpPr txBox="1"/>
          <p:nvPr/>
        </p:nvSpPr>
        <p:spPr>
          <a:xfrm>
            <a:off x="379101" y="1415846"/>
            <a:ext cx="8385798" cy="4396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这话，立刻想到是指耶稣，但其实整个旧约中，神也兴起了不同的先知，对每一个时代的以色列人和犹太人说话。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列王记上18章，耶洗别的众多巴力先知，和先知以利亚⋯⋯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耶利米先知却奉耶和华神的名，说巴比伦是神审判犹大的工具⋯⋯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553</Words>
  <Application>Microsoft Office PowerPoint</Application>
  <PresentationFormat>Bildschirmpräsentation (4:3)</PresentationFormat>
  <Paragraphs>150</Paragraphs>
  <Slides>28</Slides>
  <Notes>28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28</vt:i4>
      </vt:variant>
    </vt:vector>
  </HeadingPairs>
  <TitlesOfParts>
    <vt:vector size="32" baseType="lpstr">
      <vt:lpstr>等线</vt:lpstr>
      <vt:lpstr>PingFang SC Regular</vt:lpstr>
      <vt:lpstr>Arial</vt:lpstr>
      <vt:lpstr>Office 主题​​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siqi D</dc:creator>
  <cp:lastModifiedBy>Dongdong Hu</cp:lastModifiedBy>
  <cp:revision>300</cp:revision>
  <dcterms:created xsi:type="dcterms:W3CDTF">2023-03-17T14:22:59Z</dcterms:created>
  <dcterms:modified xsi:type="dcterms:W3CDTF">2024-01-29T02:21:21Z</dcterms:modified>
</cp:coreProperties>
</file>