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  <p:sldMasterId id="2147483686" r:id="rId2"/>
    <p:sldMasterId id="2147483687" r:id="rId3"/>
    <p:sldMasterId id="2147483688" r:id="rId4"/>
    <p:sldMasterId id="2147483689" r:id="rId5"/>
  </p:sldMasterIdLst>
  <p:notesMasterIdLst>
    <p:notesMasterId r:id="rId59"/>
  </p:notesMasterIdLst>
  <p:sldIdLst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55" r:id="rId57"/>
    <p:sldId id="356" r:id="rId5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9E7B88-3DD4-4977-B07F-A1788CF0A36A}">
  <a:tblStyle styleId="{ED9E7B88-3DD4-4977-B07F-A1788CF0A36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A2EB56B-9348-4BEC-8FFB-8BD74B31BBB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6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7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7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7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8" name="Google Shape;748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7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7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8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8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8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8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8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p9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9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9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9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0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10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5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5" name="Google Shape;155;p25"/>
          <p:cNvSpPr txBox="1">
            <a:spLocks noGrp="1"/>
          </p:cNvSpPr>
          <p:nvPr>
            <p:ph type="body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56" name="Google Shape;156;p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2" name="Google Shape;162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>
            <a:spLocks noGrp="1"/>
          </p:cNvSpPr>
          <p:nvPr>
            <p:ph type="title"/>
          </p:nvPr>
        </p:nvSpPr>
        <p:spPr>
          <a:xfrm rot="5400000">
            <a:off x="5464174" y="1371600"/>
            <a:ext cx="4387851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8"/>
          <p:cNvSpPr txBox="1">
            <a:spLocks noGrp="1"/>
          </p:cNvSpPr>
          <p:nvPr>
            <p:ph type="body" idx="1"/>
          </p:nvPr>
        </p:nvSpPr>
        <p:spPr>
          <a:xfrm rot="5400000">
            <a:off x="1273175" y="-609601"/>
            <a:ext cx="4387851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5" name="Google Shape;175;p2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30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dt" idx="10"/>
          </p:nvPr>
        </p:nvSpPr>
        <p:spPr>
          <a:xfrm>
            <a:off x="5105400" y="6273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0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0"/>
          <p:cNvSpPr txBox="1">
            <a:spLocks noGrp="1"/>
          </p:cNvSpPr>
          <p:nvPr>
            <p:ph type="sldNum" idx="12"/>
          </p:nvPr>
        </p:nvSpPr>
        <p:spPr>
          <a:xfrm>
            <a:off x="8001000" y="6273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3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SimHei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1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1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2"/>
          <p:cNvSpPr txBox="1"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SimHei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201" name="Google Shape;201;p32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2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42291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207" name="Google Shape;207;p33"/>
          <p:cNvSpPr txBox="1">
            <a:spLocks noGrp="1"/>
          </p:cNvSpPr>
          <p:nvPr>
            <p:ph type="body" idx="2"/>
          </p:nvPr>
        </p:nvSpPr>
        <p:spPr>
          <a:xfrm>
            <a:off x="4686300" y="914400"/>
            <a:ext cx="42291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208" name="Google Shape;208;p33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3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33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SimHe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215" name="Google Shape;215;p34"/>
          <p:cNvSpPr txBox="1">
            <a:spLocks noGrp="1"/>
          </p:cNvSpPr>
          <p:nvPr>
            <p:ph type="body" idx="3"/>
          </p:nvPr>
        </p:nvSpPr>
        <p:spPr>
          <a:xfrm>
            <a:off x="4645033" y="1535113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SimHei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216" name="Google Shape;216;p34"/>
          <p:cNvSpPr txBox="1">
            <a:spLocks noGrp="1"/>
          </p:cNvSpPr>
          <p:nvPr>
            <p:ph type="body" idx="4"/>
          </p:nvPr>
        </p:nvSpPr>
        <p:spPr>
          <a:xfrm>
            <a:off x="4645033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217" name="Google Shape;217;p34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4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34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5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35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35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dt" idx="10"/>
          </p:nvPr>
        </p:nvSpPr>
        <p:spPr>
          <a:xfrm>
            <a:off x="5105400" y="6273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001000" y="6273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36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6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"/>
          <p:cNvSpPr txBox="1">
            <a:spLocks noGrp="1"/>
          </p:cNvSpPr>
          <p:nvPr>
            <p:ph type="title"/>
          </p:nvPr>
        </p:nvSpPr>
        <p:spPr>
          <a:xfrm>
            <a:off x="457212" y="273049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37"/>
          <p:cNvSpPr txBox="1">
            <a:spLocks noGrp="1"/>
          </p:cNvSpPr>
          <p:nvPr>
            <p:ph type="body" idx="1"/>
          </p:nvPr>
        </p:nvSpPr>
        <p:spPr>
          <a:xfrm>
            <a:off x="3575050" y="273058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232" name="Google Shape;232;p37"/>
          <p:cNvSpPr txBox="1">
            <a:spLocks noGrp="1"/>
          </p:cNvSpPr>
          <p:nvPr>
            <p:ph type="body" idx="2"/>
          </p:nvPr>
        </p:nvSpPr>
        <p:spPr>
          <a:xfrm>
            <a:off x="457212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SimHe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233" name="Google Shape;233;p37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37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37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8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3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39" name="Google Shape;239;p38"/>
          <p:cNvSpPr txBox="1">
            <a:spLocks noGrp="1"/>
          </p:cNvSpPr>
          <p:nvPr>
            <p:ph type="body" idx="1"/>
          </p:nvPr>
        </p:nvSpPr>
        <p:spPr>
          <a:xfrm>
            <a:off x="1792288" y="5367345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SimHei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240" name="Google Shape;240;p38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38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38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39"/>
          <p:cNvSpPr txBox="1">
            <a:spLocks noGrp="1"/>
          </p:cNvSpPr>
          <p:nvPr>
            <p:ph type="body" idx="1"/>
          </p:nvPr>
        </p:nvSpPr>
        <p:spPr>
          <a:xfrm rot="5400000">
            <a:off x="1905000" y="-685800"/>
            <a:ext cx="5410200" cy="86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6" name="Google Shape;246;p39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39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39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 txBox="1">
            <a:spLocks noGrp="1"/>
          </p:cNvSpPr>
          <p:nvPr>
            <p:ph type="title"/>
          </p:nvPr>
        </p:nvSpPr>
        <p:spPr>
          <a:xfrm rot="5400000">
            <a:off x="4752975" y="2162175"/>
            <a:ext cx="6172200" cy="215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40"/>
          <p:cNvSpPr txBox="1">
            <a:spLocks noGrp="1"/>
          </p:cNvSpPr>
          <p:nvPr>
            <p:ph type="body" idx="1"/>
          </p:nvPr>
        </p:nvSpPr>
        <p:spPr>
          <a:xfrm rot="5400000">
            <a:off x="371475" y="85725"/>
            <a:ext cx="6172200" cy="63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52" name="Google Shape;252;p40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0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40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42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6" name="Google Shape;266;p42"/>
          <p:cNvSpPr txBox="1">
            <a:spLocks noGrp="1"/>
          </p:cNvSpPr>
          <p:nvPr>
            <p:ph type="dt" idx="10"/>
          </p:nvPr>
        </p:nvSpPr>
        <p:spPr>
          <a:xfrm>
            <a:off x="5105400" y="6273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42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42"/>
          <p:cNvSpPr txBox="1">
            <a:spLocks noGrp="1"/>
          </p:cNvSpPr>
          <p:nvPr>
            <p:ph type="sldNum" idx="12"/>
          </p:nvPr>
        </p:nvSpPr>
        <p:spPr>
          <a:xfrm>
            <a:off x="8001000" y="6273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1" name="Google Shape;141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42" name="Google Shape;142;p23"/>
          <p:cNvSpPr txBox="1">
            <a:spLocks noGrp="1"/>
          </p:cNvSpPr>
          <p:nvPr>
            <p:ph type="body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body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  <p:cxnSp>
        <p:nvCxnSpPr>
          <p:cNvPr id="95" name="Google Shape;95;p15"/>
          <p:cNvCxnSpPr/>
          <p:nvPr/>
        </p:nvCxnSpPr>
        <p:spPr>
          <a:xfrm>
            <a:off x="381000" y="838200"/>
            <a:ext cx="8534400" cy="0"/>
          </a:xfrm>
          <a:prstGeom prst="straightConnector1">
            <a:avLst/>
          </a:prstGeom>
          <a:noFill/>
          <a:ln w="28575" cap="flat" cmpd="sng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" name="Google Shape;96;p15"/>
          <p:cNvSpPr/>
          <p:nvPr/>
        </p:nvSpPr>
        <p:spPr>
          <a:xfrm>
            <a:off x="390526" y="76201"/>
            <a:ext cx="708025" cy="690033"/>
          </a:xfrm>
          <a:custGeom>
            <a:avLst/>
            <a:gdLst/>
            <a:ahLst/>
            <a:cxnLst/>
            <a:rect l="l" t="t" r="r" b="b"/>
            <a:pathLst>
              <a:path w="226" h="165" extrusionOk="0">
                <a:moveTo>
                  <a:pt x="16" y="39"/>
                </a:moveTo>
                <a:lnTo>
                  <a:pt x="61" y="54"/>
                </a:lnTo>
                <a:lnTo>
                  <a:pt x="79" y="78"/>
                </a:lnTo>
                <a:lnTo>
                  <a:pt x="101" y="68"/>
                </a:lnTo>
                <a:lnTo>
                  <a:pt x="126" y="90"/>
                </a:lnTo>
                <a:lnTo>
                  <a:pt x="126" y="99"/>
                </a:lnTo>
                <a:lnTo>
                  <a:pt x="199" y="1"/>
                </a:lnTo>
                <a:lnTo>
                  <a:pt x="206" y="0"/>
                </a:lnTo>
                <a:cubicBezTo>
                  <a:pt x="192" y="42"/>
                  <a:pt x="226" y="44"/>
                  <a:pt x="179" y="86"/>
                </a:cubicBezTo>
                <a:cubicBezTo>
                  <a:pt x="211" y="45"/>
                  <a:pt x="188" y="35"/>
                  <a:pt x="190" y="23"/>
                </a:cubicBezTo>
                <a:lnTo>
                  <a:pt x="135" y="100"/>
                </a:lnTo>
                <a:lnTo>
                  <a:pt x="206" y="100"/>
                </a:lnTo>
                <a:lnTo>
                  <a:pt x="206" y="103"/>
                </a:lnTo>
                <a:lnTo>
                  <a:pt x="133" y="103"/>
                </a:lnTo>
                <a:lnTo>
                  <a:pt x="126" y="112"/>
                </a:lnTo>
                <a:lnTo>
                  <a:pt x="206" y="112"/>
                </a:lnTo>
                <a:lnTo>
                  <a:pt x="206" y="115"/>
                </a:lnTo>
                <a:lnTo>
                  <a:pt x="125" y="115"/>
                </a:lnTo>
                <a:lnTo>
                  <a:pt x="118" y="123"/>
                </a:lnTo>
                <a:lnTo>
                  <a:pt x="206" y="123"/>
                </a:lnTo>
                <a:lnTo>
                  <a:pt x="206" y="126"/>
                </a:lnTo>
                <a:lnTo>
                  <a:pt x="117" y="126"/>
                </a:lnTo>
                <a:lnTo>
                  <a:pt x="110" y="135"/>
                </a:lnTo>
                <a:lnTo>
                  <a:pt x="206" y="135"/>
                </a:lnTo>
                <a:lnTo>
                  <a:pt x="206" y="138"/>
                </a:lnTo>
                <a:lnTo>
                  <a:pt x="108" y="138"/>
                </a:lnTo>
                <a:lnTo>
                  <a:pt x="100" y="147"/>
                </a:lnTo>
                <a:lnTo>
                  <a:pt x="206" y="147"/>
                </a:lnTo>
                <a:lnTo>
                  <a:pt x="206" y="149"/>
                </a:lnTo>
                <a:lnTo>
                  <a:pt x="98" y="149"/>
                </a:lnTo>
                <a:lnTo>
                  <a:pt x="84" y="165"/>
                </a:lnTo>
                <a:lnTo>
                  <a:pt x="66" y="149"/>
                </a:lnTo>
                <a:lnTo>
                  <a:pt x="0" y="149"/>
                </a:lnTo>
                <a:lnTo>
                  <a:pt x="0" y="147"/>
                </a:lnTo>
                <a:lnTo>
                  <a:pt x="64" y="147"/>
                </a:lnTo>
                <a:lnTo>
                  <a:pt x="54" y="138"/>
                </a:lnTo>
                <a:lnTo>
                  <a:pt x="0" y="138"/>
                </a:lnTo>
                <a:lnTo>
                  <a:pt x="0" y="135"/>
                </a:lnTo>
                <a:lnTo>
                  <a:pt x="52" y="135"/>
                </a:lnTo>
                <a:lnTo>
                  <a:pt x="41" y="126"/>
                </a:lnTo>
                <a:lnTo>
                  <a:pt x="0" y="126"/>
                </a:lnTo>
                <a:lnTo>
                  <a:pt x="0" y="123"/>
                </a:lnTo>
                <a:lnTo>
                  <a:pt x="39" y="123"/>
                </a:lnTo>
                <a:lnTo>
                  <a:pt x="29" y="115"/>
                </a:lnTo>
                <a:lnTo>
                  <a:pt x="0" y="115"/>
                </a:lnTo>
                <a:lnTo>
                  <a:pt x="0" y="112"/>
                </a:lnTo>
                <a:lnTo>
                  <a:pt x="27" y="112"/>
                </a:lnTo>
                <a:lnTo>
                  <a:pt x="17" y="103"/>
                </a:lnTo>
                <a:lnTo>
                  <a:pt x="0" y="103"/>
                </a:lnTo>
                <a:lnTo>
                  <a:pt x="0" y="100"/>
                </a:lnTo>
                <a:lnTo>
                  <a:pt x="15" y="100"/>
                </a:lnTo>
                <a:lnTo>
                  <a:pt x="1" y="87"/>
                </a:lnTo>
                <a:lnTo>
                  <a:pt x="16" y="39"/>
                </a:lnTo>
                <a:moveTo>
                  <a:pt x="75" y="87"/>
                </a:moveTo>
                <a:cubicBezTo>
                  <a:pt x="59" y="68"/>
                  <a:pt x="28" y="58"/>
                  <a:pt x="22" y="72"/>
                </a:cubicBezTo>
                <a:cubicBezTo>
                  <a:pt x="5" y="115"/>
                  <a:pt x="74" y="121"/>
                  <a:pt x="81" y="150"/>
                </a:cubicBezTo>
                <a:cubicBezTo>
                  <a:pt x="88" y="129"/>
                  <a:pt x="102" y="135"/>
                  <a:pt x="111" y="126"/>
                </a:cubicBezTo>
                <a:cubicBezTo>
                  <a:pt x="120" y="116"/>
                  <a:pt x="111" y="96"/>
                  <a:pt x="101" y="89"/>
                </a:cubicBezTo>
                <a:cubicBezTo>
                  <a:pt x="91" y="81"/>
                  <a:pt x="77" y="82"/>
                  <a:pt x="75" y="87"/>
                </a:cubicBezTo>
              </a:path>
            </a:pathLst>
          </a:custGeom>
          <a:solidFill>
            <a:srgbClr val="99CC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182" name="Google Shape;182;p29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  <p:cxnSp>
        <p:nvCxnSpPr>
          <p:cNvPr id="184" name="Google Shape;184;p29"/>
          <p:cNvCxnSpPr/>
          <p:nvPr/>
        </p:nvCxnSpPr>
        <p:spPr>
          <a:xfrm>
            <a:off x="381000" y="838200"/>
            <a:ext cx="8534400" cy="0"/>
          </a:xfrm>
          <a:prstGeom prst="straightConnector1">
            <a:avLst/>
          </a:prstGeom>
          <a:noFill/>
          <a:ln w="28575" cap="flat" cmpd="sng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5" name="Google Shape;185;p29"/>
          <p:cNvSpPr/>
          <p:nvPr/>
        </p:nvSpPr>
        <p:spPr>
          <a:xfrm>
            <a:off x="390526" y="76201"/>
            <a:ext cx="708025" cy="690033"/>
          </a:xfrm>
          <a:custGeom>
            <a:avLst/>
            <a:gdLst/>
            <a:ahLst/>
            <a:cxnLst/>
            <a:rect l="l" t="t" r="r" b="b"/>
            <a:pathLst>
              <a:path w="226" h="165" extrusionOk="0">
                <a:moveTo>
                  <a:pt x="16" y="39"/>
                </a:moveTo>
                <a:lnTo>
                  <a:pt x="61" y="54"/>
                </a:lnTo>
                <a:lnTo>
                  <a:pt x="79" y="78"/>
                </a:lnTo>
                <a:lnTo>
                  <a:pt x="101" y="68"/>
                </a:lnTo>
                <a:lnTo>
                  <a:pt x="126" y="90"/>
                </a:lnTo>
                <a:lnTo>
                  <a:pt x="126" y="99"/>
                </a:lnTo>
                <a:lnTo>
                  <a:pt x="199" y="1"/>
                </a:lnTo>
                <a:lnTo>
                  <a:pt x="206" y="0"/>
                </a:lnTo>
                <a:cubicBezTo>
                  <a:pt x="192" y="42"/>
                  <a:pt x="226" y="44"/>
                  <a:pt x="179" y="86"/>
                </a:cubicBezTo>
                <a:cubicBezTo>
                  <a:pt x="211" y="45"/>
                  <a:pt x="188" y="35"/>
                  <a:pt x="190" y="23"/>
                </a:cubicBezTo>
                <a:lnTo>
                  <a:pt x="135" y="100"/>
                </a:lnTo>
                <a:lnTo>
                  <a:pt x="206" y="100"/>
                </a:lnTo>
                <a:lnTo>
                  <a:pt x="206" y="103"/>
                </a:lnTo>
                <a:lnTo>
                  <a:pt x="133" y="103"/>
                </a:lnTo>
                <a:lnTo>
                  <a:pt x="126" y="112"/>
                </a:lnTo>
                <a:lnTo>
                  <a:pt x="206" y="112"/>
                </a:lnTo>
                <a:lnTo>
                  <a:pt x="206" y="115"/>
                </a:lnTo>
                <a:lnTo>
                  <a:pt x="125" y="115"/>
                </a:lnTo>
                <a:lnTo>
                  <a:pt x="118" y="123"/>
                </a:lnTo>
                <a:lnTo>
                  <a:pt x="206" y="123"/>
                </a:lnTo>
                <a:lnTo>
                  <a:pt x="206" y="126"/>
                </a:lnTo>
                <a:lnTo>
                  <a:pt x="117" y="126"/>
                </a:lnTo>
                <a:lnTo>
                  <a:pt x="110" y="135"/>
                </a:lnTo>
                <a:lnTo>
                  <a:pt x="206" y="135"/>
                </a:lnTo>
                <a:lnTo>
                  <a:pt x="206" y="138"/>
                </a:lnTo>
                <a:lnTo>
                  <a:pt x="108" y="138"/>
                </a:lnTo>
                <a:lnTo>
                  <a:pt x="100" y="147"/>
                </a:lnTo>
                <a:lnTo>
                  <a:pt x="206" y="147"/>
                </a:lnTo>
                <a:lnTo>
                  <a:pt x="206" y="149"/>
                </a:lnTo>
                <a:lnTo>
                  <a:pt x="98" y="149"/>
                </a:lnTo>
                <a:lnTo>
                  <a:pt x="84" y="165"/>
                </a:lnTo>
                <a:lnTo>
                  <a:pt x="66" y="149"/>
                </a:lnTo>
                <a:lnTo>
                  <a:pt x="0" y="149"/>
                </a:lnTo>
                <a:lnTo>
                  <a:pt x="0" y="147"/>
                </a:lnTo>
                <a:lnTo>
                  <a:pt x="64" y="147"/>
                </a:lnTo>
                <a:lnTo>
                  <a:pt x="54" y="138"/>
                </a:lnTo>
                <a:lnTo>
                  <a:pt x="0" y="138"/>
                </a:lnTo>
                <a:lnTo>
                  <a:pt x="0" y="135"/>
                </a:lnTo>
                <a:lnTo>
                  <a:pt x="52" y="135"/>
                </a:lnTo>
                <a:lnTo>
                  <a:pt x="41" y="126"/>
                </a:lnTo>
                <a:lnTo>
                  <a:pt x="0" y="126"/>
                </a:lnTo>
                <a:lnTo>
                  <a:pt x="0" y="123"/>
                </a:lnTo>
                <a:lnTo>
                  <a:pt x="39" y="123"/>
                </a:lnTo>
                <a:lnTo>
                  <a:pt x="29" y="115"/>
                </a:lnTo>
                <a:lnTo>
                  <a:pt x="0" y="115"/>
                </a:lnTo>
                <a:lnTo>
                  <a:pt x="0" y="112"/>
                </a:lnTo>
                <a:lnTo>
                  <a:pt x="27" y="112"/>
                </a:lnTo>
                <a:lnTo>
                  <a:pt x="17" y="103"/>
                </a:lnTo>
                <a:lnTo>
                  <a:pt x="0" y="103"/>
                </a:lnTo>
                <a:lnTo>
                  <a:pt x="0" y="100"/>
                </a:lnTo>
                <a:lnTo>
                  <a:pt x="15" y="100"/>
                </a:lnTo>
                <a:lnTo>
                  <a:pt x="1" y="87"/>
                </a:lnTo>
                <a:lnTo>
                  <a:pt x="16" y="39"/>
                </a:lnTo>
                <a:moveTo>
                  <a:pt x="75" y="87"/>
                </a:moveTo>
                <a:cubicBezTo>
                  <a:pt x="59" y="68"/>
                  <a:pt x="28" y="58"/>
                  <a:pt x="22" y="72"/>
                </a:cubicBezTo>
                <a:cubicBezTo>
                  <a:pt x="5" y="115"/>
                  <a:pt x="74" y="121"/>
                  <a:pt x="81" y="150"/>
                </a:cubicBezTo>
                <a:cubicBezTo>
                  <a:pt x="88" y="129"/>
                  <a:pt x="102" y="135"/>
                  <a:pt x="111" y="126"/>
                </a:cubicBezTo>
                <a:cubicBezTo>
                  <a:pt x="120" y="116"/>
                  <a:pt x="111" y="96"/>
                  <a:pt x="101" y="89"/>
                </a:cubicBezTo>
                <a:cubicBezTo>
                  <a:pt x="91" y="81"/>
                  <a:pt x="77" y="82"/>
                  <a:pt x="75" y="87"/>
                </a:cubicBezTo>
              </a:path>
            </a:pathLst>
          </a:custGeom>
          <a:solidFill>
            <a:srgbClr val="99CC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1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257" name="Google Shape;257;p41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8" name="Google Shape;258;p41"/>
          <p:cNvSpPr txBox="1">
            <a:spLocks noGrp="1"/>
          </p:cNvSpPr>
          <p:nvPr>
            <p:ph type="dt" idx="10"/>
          </p:nvPr>
        </p:nvSpPr>
        <p:spPr>
          <a:xfrm>
            <a:off x="5105400" y="6400800"/>
            <a:ext cx="27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259" name="Google Shape;259;p41"/>
          <p:cNvSpPr txBox="1">
            <a:spLocks noGrp="1"/>
          </p:cNvSpPr>
          <p:nvPr>
            <p:ph type="ftr" idx="11"/>
          </p:nvPr>
        </p:nvSpPr>
        <p:spPr>
          <a:xfrm>
            <a:off x="304800" y="6400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SimHei"/>
                <a:ea typeface="SimHei"/>
                <a:cs typeface="SimHei"/>
                <a:sym typeface="SimHei"/>
              </a:defRPr>
            </a:lvl9pPr>
          </a:lstStyle>
          <a:p>
            <a:endParaRPr/>
          </a:p>
        </p:txBody>
      </p:sp>
      <p:sp>
        <p:nvSpPr>
          <p:cNvPr id="260" name="Google Shape;260;p41"/>
          <p:cNvSpPr txBox="1">
            <a:spLocks noGrp="1"/>
          </p:cNvSpPr>
          <p:nvPr>
            <p:ph type="sldNum" idx="12"/>
          </p:nvPr>
        </p:nvSpPr>
        <p:spPr>
          <a:xfrm>
            <a:off x="8001000" y="64008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  <p:cxnSp>
        <p:nvCxnSpPr>
          <p:cNvPr id="261" name="Google Shape;261;p41"/>
          <p:cNvCxnSpPr/>
          <p:nvPr/>
        </p:nvCxnSpPr>
        <p:spPr>
          <a:xfrm>
            <a:off x="381000" y="838200"/>
            <a:ext cx="8534400" cy="0"/>
          </a:xfrm>
          <a:prstGeom prst="straightConnector1">
            <a:avLst/>
          </a:prstGeom>
          <a:noFill/>
          <a:ln w="28575" cap="flat" cmpd="sng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2" name="Google Shape;262;p41"/>
          <p:cNvSpPr/>
          <p:nvPr/>
        </p:nvSpPr>
        <p:spPr>
          <a:xfrm>
            <a:off x="390526" y="76201"/>
            <a:ext cx="708025" cy="690033"/>
          </a:xfrm>
          <a:custGeom>
            <a:avLst/>
            <a:gdLst/>
            <a:ahLst/>
            <a:cxnLst/>
            <a:rect l="l" t="t" r="r" b="b"/>
            <a:pathLst>
              <a:path w="226" h="165" extrusionOk="0">
                <a:moveTo>
                  <a:pt x="16" y="39"/>
                </a:moveTo>
                <a:lnTo>
                  <a:pt x="61" y="54"/>
                </a:lnTo>
                <a:lnTo>
                  <a:pt x="79" y="78"/>
                </a:lnTo>
                <a:lnTo>
                  <a:pt x="101" y="68"/>
                </a:lnTo>
                <a:lnTo>
                  <a:pt x="126" y="90"/>
                </a:lnTo>
                <a:lnTo>
                  <a:pt x="126" y="99"/>
                </a:lnTo>
                <a:lnTo>
                  <a:pt x="199" y="1"/>
                </a:lnTo>
                <a:lnTo>
                  <a:pt x="206" y="0"/>
                </a:lnTo>
                <a:cubicBezTo>
                  <a:pt x="192" y="42"/>
                  <a:pt x="226" y="44"/>
                  <a:pt x="179" y="86"/>
                </a:cubicBezTo>
                <a:cubicBezTo>
                  <a:pt x="211" y="45"/>
                  <a:pt x="188" y="35"/>
                  <a:pt x="190" y="23"/>
                </a:cubicBezTo>
                <a:lnTo>
                  <a:pt x="135" y="100"/>
                </a:lnTo>
                <a:lnTo>
                  <a:pt x="206" y="100"/>
                </a:lnTo>
                <a:lnTo>
                  <a:pt x="206" y="103"/>
                </a:lnTo>
                <a:lnTo>
                  <a:pt x="133" y="103"/>
                </a:lnTo>
                <a:lnTo>
                  <a:pt x="126" y="112"/>
                </a:lnTo>
                <a:lnTo>
                  <a:pt x="206" y="112"/>
                </a:lnTo>
                <a:lnTo>
                  <a:pt x="206" y="115"/>
                </a:lnTo>
                <a:lnTo>
                  <a:pt x="125" y="115"/>
                </a:lnTo>
                <a:lnTo>
                  <a:pt x="118" y="123"/>
                </a:lnTo>
                <a:lnTo>
                  <a:pt x="206" y="123"/>
                </a:lnTo>
                <a:lnTo>
                  <a:pt x="206" y="126"/>
                </a:lnTo>
                <a:lnTo>
                  <a:pt x="117" y="126"/>
                </a:lnTo>
                <a:lnTo>
                  <a:pt x="110" y="135"/>
                </a:lnTo>
                <a:lnTo>
                  <a:pt x="206" y="135"/>
                </a:lnTo>
                <a:lnTo>
                  <a:pt x="206" y="138"/>
                </a:lnTo>
                <a:lnTo>
                  <a:pt x="108" y="138"/>
                </a:lnTo>
                <a:lnTo>
                  <a:pt x="100" y="147"/>
                </a:lnTo>
                <a:lnTo>
                  <a:pt x="206" y="147"/>
                </a:lnTo>
                <a:lnTo>
                  <a:pt x="206" y="149"/>
                </a:lnTo>
                <a:lnTo>
                  <a:pt x="98" y="149"/>
                </a:lnTo>
                <a:lnTo>
                  <a:pt x="84" y="165"/>
                </a:lnTo>
                <a:lnTo>
                  <a:pt x="66" y="149"/>
                </a:lnTo>
                <a:lnTo>
                  <a:pt x="0" y="149"/>
                </a:lnTo>
                <a:lnTo>
                  <a:pt x="0" y="147"/>
                </a:lnTo>
                <a:lnTo>
                  <a:pt x="64" y="147"/>
                </a:lnTo>
                <a:lnTo>
                  <a:pt x="54" y="138"/>
                </a:lnTo>
                <a:lnTo>
                  <a:pt x="0" y="138"/>
                </a:lnTo>
                <a:lnTo>
                  <a:pt x="0" y="135"/>
                </a:lnTo>
                <a:lnTo>
                  <a:pt x="52" y="135"/>
                </a:lnTo>
                <a:lnTo>
                  <a:pt x="41" y="126"/>
                </a:lnTo>
                <a:lnTo>
                  <a:pt x="0" y="126"/>
                </a:lnTo>
                <a:lnTo>
                  <a:pt x="0" y="123"/>
                </a:lnTo>
                <a:lnTo>
                  <a:pt x="39" y="123"/>
                </a:lnTo>
                <a:lnTo>
                  <a:pt x="29" y="115"/>
                </a:lnTo>
                <a:lnTo>
                  <a:pt x="0" y="115"/>
                </a:lnTo>
                <a:lnTo>
                  <a:pt x="0" y="112"/>
                </a:lnTo>
                <a:lnTo>
                  <a:pt x="27" y="112"/>
                </a:lnTo>
                <a:lnTo>
                  <a:pt x="17" y="103"/>
                </a:lnTo>
                <a:lnTo>
                  <a:pt x="0" y="103"/>
                </a:lnTo>
                <a:lnTo>
                  <a:pt x="0" y="100"/>
                </a:lnTo>
                <a:lnTo>
                  <a:pt x="15" y="100"/>
                </a:lnTo>
                <a:lnTo>
                  <a:pt x="1" y="87"/>
                </a:lnTo>
                <a:lnTo>
                  <a:pt x="16" y="39"/>
                </a:lnTo>
                <a:moveTo>
                  <a:pt x="75" y="87"/>
                </a:moveTo>
                <a:cubicBezTo>
                  <a:pt x="59" y="68"/>
                  <a:pt x="28" y="58"/>
                  <a:pt x="22" y="72"/>
                </a:cubicBezTo>
                <a:cubicBezTo>
                  <a:pt x="5" y="115"/>
                  <a:pt x="74" y="121"/>
                  <a:pt x="81" y="150"/>
                </a:cubicBezTo>
                <a:cubicBezTo>
                  <a:pt x="88" y="129"/>
                  <a:pt x="102" y="135"/>
                  <a:pt x="111" y="126"/>
                </a:cubicBezTo>
                <a:cubicBezTo>
                  <a:pt x="120" y="116"/>
                  <a:pt x="111" y="96"/>
                  <a:pt x="101" y="89"/>
                </a:cubicBezTo>
                <a:cubicBezTo>
                  <a:pt x="91" y="81"/>
                  <a:pt x="77" y="82"/>
                  <a:pt x="75" y="87"/>
                </a:cubicBezTo>
              </a:path>
            </a:pathLst>
          </a:custGeom>
          <a:solidFill>
            <a:srgbClr val="99CC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67;p90">
            <a:extLst>
              <a:ext uri="{FF2B5EF4-FFF2-40B4-BE49-F238E27FC236}">
                <a16:creationId xmlns:a16="http://schemas.microsoft.com/office/drawing/2014/main" id="{0712A6A3-B420-A9DE-F967-FDEA7FFFBA3D}"/>
              </a:ext>
            </a:extLst>
          </p:cNvPr>
          <p:cNvSpPr txBox="1"/>
          <p:nvPr/>
        </p:nvSpPr>
        <p:spPr>
          <a:xfrm>
            <a:off x="-223837" y="2359378"/>
            <a:ext cx="90540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dirty="0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rPr>
              <a:t>欢呼歌唱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3" name="Google Shape;568;p90">
            <a:extLst>
              <a:ext uri="{FF2B5EF4-FFF2-40B4-BE49-F238E27FC236}">
                <a16:creationId xmlns:a16="http://schemas.microsoft.com/office/drawing/2014/main" id="{3AE257D1-B9F5-0048-9F12-1688803112C9}"/>
              </a:ext>
            </a:extLst>
          </p:cNvPr>
          <p:cNvSpPr txBox="1"/>
          <p:nvPr/>
        </p:nvSpPr>
        <p:spPr>
          <a:xfrm>
            <a:off x="-110548" y="3700800"/>
            <a:ext cx="9043200" cy="1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200" dirty="0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rPr>
              <a:t>证道：郑浩贤 牧师</a:t>
            </a:r>
            <a:endParaRPr dirty="0">
              <a:solidFill>
                <a:srgbClr val="FFFF00"/>
              </a:solidFill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CN" sz="3200" dirty="0">
                <a:solidFill>
                  <a:srgbClr val="FFFF00"/>
                </a:solidFill>
                <a:latin typeface="SimHei"/>
                <a:ea typeface="SimHei"/>
                <a:cs typeface="SimHei"/>
                <a:sym typeface="SimHei"/>
              </a:rPr>
              <a:t>经文：诗:100</a:t>
            </a:r>
            <a:endParaRPr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100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50" name="Google Shape;650;p10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51" name="Google Shape;651;p100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因祢喜悦我们 是我的力量荣耀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愿在光明中与祢同行</a:t>
            </a:r>
            <a:endParaRPr/>
          </a:p>
        </p:txBody>
      </p:sp>
      <p:sp>
        <p:nvSpPr>
          <p:cNvPr id="652" name="Google Shape;652;p100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53" name="Google Shape;653;p100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[B1]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101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59" name="Google Shape;659;p101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60" name="Google Shape;660;p101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祢是我的主宰 谁能与我的神相比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我一生向祢俯伏敬拜</a:t>
            </a:r>
            <a:endParaRPr/>
          </a:p>
        </p:txBody>
      </p:sp>
      <p:sp>
        <p:nvSpPr>
          <p:cNvPr id="661" name="Google Shape;661;p101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62" name="Google Shape;662;p101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[B2]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02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68" name="Google Shape;668;p10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69" name="Google Shape;669;p102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祢是我的主宰 谁能与我的神相比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我一生向祢俯伏敬拜</a:t>
            </a:r>
            <a:endParaRPr/>
          </a:p>
        </p:txBody>
      </p:sp>
      <p:sp>
        <p:nvSpPr>
          <p:cNvPr id="670" name="Google Shape;670;p102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71" name="Google Shape;671;p102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[Z]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104"/>
          <p:cNvSpPr txBox="1"/>
          <p:nvPr/>
        </p:nvSpPr>
        <p:spPr>
          <a:xfrm>
            <a:off x="0" y="2133601"/>
            <a:ext cx="9144000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歡呼歌唱</a:t>
            </a:r>
            <a:endParaRPr sz="6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詩篇一百篇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105"/>
          <p:cNvSpPr txBox="1"/>
          <p:nvPr/>
        </p:nvSpPr>
        <p:spPr>
          <a:xfrm>
            <a:off x="0" y="2133601"/>
            <a:ext cx="9144000" cy="2092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敬拜：教會失去了的珍寶 </a:t>
            </a: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（陶恕）</a:t>
            </a:r>
            <a:endParaRPr sz="4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p106"/>
          <p:cNvSpPr txBox="1"/>
          <p:nvPr/>
        </p:nvSpPr>
        <p:spPr>
          <a:xfrm>
            <a:off x="0" y="990600"/>
            <a:ext cx="9144000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兩個現象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用理性來替代奧秘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用情感來代替敬拜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107"/>
          <p:cNvSpPr txBox="1"/>
          <p:nvPr/>
        </p:nvSpPr>
        <p:spPr>
          <a:xfrm>
            <a:off x="0" y="1592520"/>
            <a:ext cx="9144000" cy="218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唱歌不是敬拜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但卻是敬拜中重要的一環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108"/>
          <p:cNvSpPr txBox="1"/>
          <p:nvPr/>
        </p:nvSpPr>
        <p:spPr>
          <a:xfrm>
            <a:off x="0" y="1592520"/>
            <a:ext cx="9144000" cy="218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教會裡很多旁觀者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沈默地歌唱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109"/>
          <p:cNvSpPr txBox="1"/>
          <p:nvPr/>
        </p:nvSpPr>
        <p:spPr>
          <a:xfrm>
            <a:off x="609600" y="1143000"/>
            <a:ext cx="8382000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baseline="300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1</a:t>
            </a: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普天下當向耶和華歡呼。</a:t>
            </a:r>
            <a:endParaRPr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CN" sz="4000" b="1" baseline="300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2	</a:t>
            </a: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你們當樂意事奉耶和華．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當來向他歌唱。</a:t>
            </a:r>
            <a:endParaRPr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CN" sz="4000" b="1" baseline="300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3</a:t>
            </a: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你們當曉得耶和華是神．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我們是他造的、也是屬他的．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我們是他的民、也是他草場的羊</a:t>
            </a: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92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578" name="Google Shape;578;p9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579" name="Google Shape;579;p92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610600" cy="401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 我的父 我的磐石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我敬拜祢 祢的慈爱 丰盛的慈爱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永远屹立不变 建立到万代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 我的父 我的拯救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我赞美祢 祢的信实 恒久的信实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永永远远坚立天上</a:t>
            </a:r>
            <a:endParaRPr/>
          </a:p>
        </p:txBody>
      </p:sp>
      <p:sp>
        <p:nvSpPr>
          <p:cNvPr id="580" name="Google Shape;580;p92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581" name="Google Shape;581;p92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[A]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110"/>
          <p:cNvSpPr txBox="1"/>
          <p:nvPr/>
        </p:nvSpPr>
        <p:spPr>
          <a:xfrm>
            <a:off x="609600" y="1143000"/>
            <a:ext cx="7924800" cy="3939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baseline="300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4</a:t>
            </a: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當稱謝進入他的門、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當讚美進入他的院．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當感謝他、稱頌他的名。</a:t>
            </a:r>
            <a:endParaRPr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CN" sz="4000" b="1" baseline="300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5</a:t>
            </a: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因為耶和華本為善．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他的慈愛、存到永遠、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	他的信實、直到萬代。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111"/>
          <p:cNvSpPr txBox="1"/>
          <p:nvPr/>
        </p:nvSpPr>
        <p:spPr>
          <a:xfrm>
            <a:off x="0" y="1066800"/>
            <a:ext cx="9144000" cy="390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詩篇一百篇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呼召 (1-2)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為什麼 (3)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呼召 (4)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為什麼 (5)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112"/>
          <p:cNvSpPr txBox="1"/>
          <p:nvPr/>
        </p:nvSpPr>
        <p:spPr>
          <a:xfrm>
            <a:off x="0" y="1219200"/>
            <a:ext cx="9144000" cy="3262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三個命令 (1-2)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歡呼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事奉敬拜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當來歌唱</a:t>
            </a:r>
            <a:endParaRPr sz="4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13"/>
          <p:cNvSpPr txBox="1"/>
          <p:nvPr/>
        </p:nvSpPr>
        <p:spPr>
          <a:xfrm>
            <a:off x="0" y="990600"/>
            <a:ext cx="9144000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為什麼 (3)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祂是神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創造主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主人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君王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牧人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114"/>
          <p:cNvSpPr txBox="1"/>
          <p:nvPr/>
        </p:nvSpPr>
        <p:spPr>
          <a:xfrm>
            <a:off x="0" y="1219200"/>
            <a:ext cx="9144000" cy="3262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三個命令 (4)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進入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感謝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稱頌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115"/>
          <p:cNvSpPr txBox="1"/>
          <p:nvPr/>
        </p:nvSpPr>
        <p:spPr>
          <a:xfrm>
            <a:off x="0" y="1219200"/>
            <a:ext cx="9144000" cy="3262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為什麼 (5)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祂本為善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祂的慈愛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祂的信實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116"/>
          <p:cNvSpPr txBox="1"/>
          <p:nvPr/>
        </p:nvSpPr>
        <p:spPr>
          <a:xfrm>
            <a:off x="0" y="1219200"/>
            <a:ext cx="9144000" cy="3262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三個喜樂的命令 (1-2)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歡呼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樂意事奉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當來喜樂歌唱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117"/>
          <p:cNvSpPr txBox="1"/>
          <p:nvPr/>
        </p:nvSpPr>
        <p:spPr>
          <a:xfrm>
            <a:off x="0" y="990600"/>
            <a:ext cx="9144000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當曉得 (3)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祂是神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創造主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主人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君王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牧人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p118"/>
          <p:cNvSpPr txBox="1"/>
          <p:nvPr/>
        </p:nvSpPr>
        <p:spPr>
          <a:xfrm>
            <a:off x="0" y="2133600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讚美是要建立在對神的認識上</a:t>
            </a:r>
            <a:endParaRPr sz="44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119"/>
          <p:cNvSpPr txBox="1"/>
          <p:nvPr/>
        </p:nvSpPr>
        <p:spPr>
          <a:xfrm>
            <a:off x="609600" y="1524001"/>
            <a:ext cx="8077200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當用各樣的智慧，把基督的道理豐豐富富的存在心裡，用詩章、頌詞、靈歌，彼此教導，互相勸戒，心被恩感，歌頌神。</a:t>
            </a:r>
            <a:r>
              <a:rPr lang="zh-CN" sz="32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（歌羅西書 3:16）</a:t>
            </a:r>
            <a:endParaRPr sz="32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93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587" name="Google Shape;587;p93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588" name="Google Shape;588;p93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因祢喜悦我们 是我的力量荣耀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愿在光明中与祢同行</a:t>
            </a:r>
            <a:endParaRPr/>
          </a:p>
        </p:txBody>
      </p:sp>
      <p:sp>
        <p:nvSpPr>
          <p:cNvPr id="589" name="Google Shape;589;p93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590" name="Google Shape;590;p93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[B1]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120"/>
          <p:cNvSpPr txBox="1"/>
          <p:nvPr/>
        </p:nvSpPr>
        <p:spPr>
          <a:xfrm>
            <a:off x="0" y="1524001"/>
            <a:ext cx="9144000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音樂可以改變生命麽？</a:t>
            </a:r>
            <a:endParaRPr sz="4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121"/>
          <p:cNvSpPr txBox="1"/>
          <p:nvPr/>
        </p:nvSpPr>
        <p:spPr>
          <a:xfrm>
            <a:off x="0" y="1524000"/>
            <a:ext cx="9144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音樂可以感動人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唯有神的話語可以改變人的生命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122"/>
          <p:cNvSpPr txBox="1"/>
          <p:nvPr/>
        </p:nvSpPr>
        <p:spPr>
          <a:xfrm>
            <a:off x="0" y="1524001"/>
            <a:ext cx="9144000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你有留意歌詞嗎？</a:t>
            </a:r>
            <a:endParaRPr sz="4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23"/>
          <p:cNvSpPr txBox="1"/>
          <p:nvPr/>
        </p:nvSpPr>
        <p:spPr>
          <a:xfrm>
            <a:off x="685800" y="1371601"/>
            <a:ext cx="8382000" cy="292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6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聖哉！聖哉！聖哉！主莊嚴威榮，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6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罪人昏昧難見，因黑暗罪深重，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6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惟獨上主至聖，惟獨上主至尊，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6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全能又全愛，至聖潔真神。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25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785" name="Google Shape;785;p125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786" name="Google Shape;786;p125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1.奇异恩典 何等甘甜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我罪已得赦免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前我失丧 今被寻回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瞎眼今得看见</a:t>
            </a:r>
            <a:endParaRPr/>
          </a:p>
        </p:txBody>
      </p:sp>
      <p:sp>
        <p:nvSpPr>
          <p:cNvPr id="787" name="Google Shape;787;p125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125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126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794" name="Google Shape;794;p126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795" name="Google Shape;795;p126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2.浩大恩典 使我敬畏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使我心得安慰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初信之时 即蒙恩惠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真是何等宝贵</a:t>
            </a:r>
            <a:endParaRPr/>
          </a:p>
        </p:txBody>
      </p:sp>
      <p:sp>
        <p:nvSpPr>
          <p:cNvPr id="796" name="Google Shape;796;p126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126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27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03" name="Google Shape;803;p127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04" name="Google Shape;804;p127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枷锁脱落 我得自由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我神我主 已买赎我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像河涌流 施恩怜悯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无尽慈爱 奇异恩典</a:t>
            </a:r>
            <a:endParaRPr/>
          </a:p>
        </p:txBody>
      </p:sp>
      <p:sp>
        <p:nvSpPr>
          <p:cNvPr id="805" name="Google Shape;805;p127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27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[B]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128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12" name="Google Shape;812;p128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13" name="Google Shape;813;p128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枷锁脱落 我得自由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我神我主 已买赎我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像河涌流 施恩怜悯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无尽慈爱 奇异恩典</a:t>
            </a:r>
            <a:endParaRPr/>
          </a:p>
        </p:txBody>
      </p:sp>
      <p:sp>
        <p:nvSpPr>
          <p:cNvPr id="814" name="Google Shape;814;p128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28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[B]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129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21" name="Google Shape;821;p12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22" name="Google Shape;822;p129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3.主已应允 美好远景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祂言是我依靠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是我盾牌 杯中福份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永生永世长远</a:t>
            </a:r>
            <a:endParaRPr/>
          </a:p>
        </p:txBody>
      </p:sp>
      <p:sp>
        <p:nvSpPr>
          <p:cNvPr id="823" name="Google Shape;823;p129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29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94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596" name="Google Shape;596;p94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597" name="Google Shape;597;p94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祢是我的主宰 谁能与我的神相比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我一生向祢俯伏敬拜</a:t>
            </a:r>
            <a:endParaRPr/>
          </a:p>
        </p:txBody>
      </p:sp>
      <p:sp>
        <p:nvSpPr>
          <p:cNvPr id="598" name="Google Shape;598;p94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599" name="Google Shape;599;p94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[B2]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130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30" name="Google Shape;830;p13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31" name="Google Shape;831;p130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枷锁脱落 我得自由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我神我主 已买赎我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像河涌流 施恩怜悯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无尽慈爱 奇异恩典</a:t>
            </a:r>
            <a:endParaRPr/>
          </a:p>
        </p:txBody>
      </p:sp>
      <p:sp>
        <p:nvSpPr>
          <p:cNvPr id="832" name="Google Shape;832;p130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30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[B]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131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39" name="Google Shape;839;p131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40" name="Google Shape;840;p131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枷锁脱落 我得自由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我神我主 已买赎我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像河涌流 施恩怜悯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无尽慈爱 奇异恩典</a:t>
            </a:r>
            <a:endParaRPr/>
          </a:p>
        </p:txBody>
      </p:sp>
      <p:sp>
        <p:nvSpPr>
          <p:cNvPr id="841" name="Google Shape;841;p131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31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[B]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132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CCLI#1952340</a:t>
            </a:r>
            <a:endParaRPr/>
          </a:p>
        </p:txBody>
      </p:sp>
      <p:sp>
        <p:nvSpPr>
          <p:cNvPr id="848" name="Google Shape;848;p13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奇异恩典(枷锁脱落) </a:t>
            </a:r>
            <a:endParaRPr/>
          </a:p>
        </p:txBody>
      </p:sp>
      <p:sp>
        <p:nvSpPr>
          <p:cNvPr id="849" name="Google Shape;849;p132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610600" cy="38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4.天地将如 残雪融化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太阳不再放光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召我恩主 领我归家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同住直到永远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同住直到永远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直到永永远远</a:t>
            </a:r>
            <a:endParaRPr/>
          </a:p>
        </p:txBody>
      </p:sp>
      <p:sp>
        <p:nvSpPr>
          <p:cNvPr id="850" name="Google Shape;850;p132"/>
          <p:cNvSpPr txBox="1"/>
          <p:nvPr/>
        </p:nvSpPr>
        <p:spPr>
          <a:xfrm>
            <a:off x="7010400" y="989014"/>
            <a:ext cx="1828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6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Chris Tomlin</a:t>
            </a:r>
            <a:endParaRPr sz="1600">
              <a:solidFill>
                <a:srgbClr val="99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32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34"/>
          <p:cNvSpPr txBox="1"/>
          <p:nvPr/>
        </p:nvSpPr>
        <p:spPr>
          <a:xfrm>
            <a:off x="0" y="1219200"/>
            <a:ext cx="9144000" cy="344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三個命令 (4)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進入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感謝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稱頌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135"/>
          <p:cNvSpPr txBox="1"/>
          <p:nvPr/>
        </p:nvSpPr>
        <p:spPr>
          <a:xfrm>
            <a:off x="0" y="1219200"/>
            <a:ext cx="9144000" cy="344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為什麼 (5)</a:t>
            </a: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祂本為善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祂的慈愛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8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祂的信實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136"/>
          <p:cNvSpPr txBox="1"/>
          <p:nvPr/>
        </p:nvSpPr>
        <p:spPr>
          <a:xfrm>
            <a:off x="609600" y="1524000"/>
            <a:ext cx="8534400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普天下當向耶和華歡呼！</a:t>
            </a:r>
            <a:endParaRPr sz="54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137"/>
          <p:cNvSpPr txBox="1"/>
          <p:nvPr/>
        </p:nvSpPr>
        <p:spPr>
          <a:xfrm>
            <a:off x="381000" y="1524000"/>
            <a:ext cx="8534400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6000" b="1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敬拜歌唱有永恆的影響</a:t>
            </a:r>
            <a:endParaRPr sz="5400" b="1">
              <a:solidFill>
                <a:srgbClr val="FFFFF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p13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</a:t>
            </a:r>
            <a:endParaRPr/>
          </a:p>
        </p:txBody>
      </p:sp>
      <p:sp>
        <p:nvSpPr>
          <p:cNvPr id="885" name="Google Shape;885;p139"/>
          <p:cNvSpPr txBox="1">
            <a:spLocks noGrp="1"/>
          </p:cNvSpPr>
          <p:nvPr>
            <p:ph type="body" idx="1"/>
          </p:nvPr>
        </p:nvSpPr>
        <p:spPr>
          <a:xfrm>
            <a:off x="304800" y="1447801"/>
            <a:ext cx="8610600" cy="40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1.主啊 我神 我每逢举目观看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祢手所造一切奇妙大工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看见星宿 又听到隆隆雷声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祢的大能遍满了宇宙中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我灵歌唱 赞美救主我神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 何等伟大 (二)</a:t>
            </a:r>
            <a:endParaRPr/>
          </a:p>
        </p:txBody>
      </p:sp>
      <p:sp>
        <p:nvSpPr>
          <p:cNvPr id="886" name="Google Shape;886;p139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/>
          </a:p>
        </p:txBody>
      </p:sp>
      <p:sp>
        <p:nvSpPr>
          <p:cNvPr id="887" name="Google Shape;887;p139"/>
          <p:cNvSpPr txBox="1"/>
          <p:nvPr/>
        </p:nvSpPr>
        <p:spPr>
          <a:xfrm>
            <a:off x="7315200" y="914400"/>
            <a:ext cx="1828800" cy="53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Carl Boberg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Folk Melody </a:t>
            </a:r>
            <a:endParaRPr/>
          </a:p>
        </p:txBody>
      </p:sp>
      <p:sp>
        <p:nvSpPr>
          <p:cNvPr id="888" name="Google Shape;888;p139"/>
          <p:cNvSpPr/>
          <p:nvPr/>
        </p:nvSpPr>
        <p:spPr>
          <a:xfrm>
            <a:off x="381000" y="5638800"/>
            <a:ext cx="4038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1955 by Manna Music. Used by Permission.</a:t>
            </a:r>
            <a:endParaRPr sz="1500">
              <a:solidFill>
                <a:srgbClr val="99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95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05" name="Google Shape;605;p95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06" name="Google Shape;606;p95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610600" cy="401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 我的父 我的磐石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我敬拜祢 祢的慈爱 丰盛的慈爱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永远屹立不变 建立到万代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 我的父 我的拯救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我赞美祢 祢的信实 恒久的信实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永永远远坚立天上</a:t>
            </a:r>
            <a:endParaRPr/>
          </a:p>
        </p:txBody>
      </p:sp>
      <p:sp>
        <p:nvSpPr>
          <p:cNvPr id="607" name="Google Shape;607;p95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08" name="Google Shape;608;p95"/>
          <p:cNvSpPr txBox="1"/>
          <p:nvPr/>
        </p:nvSpPr>
        <p:spPr>
          <a:xfrm>
            <a:off x="85344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[A]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140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</a:t>
            </a:r>
            <a:endParaRPr/>
          </a:p>
        </p:txBody>
      </p:sp>
      <p:sp>
        <p:nvSpPr>
          <p:cNvPr id="894" name="Google Shape;894;p140"/>
          <p:cNvSpPr txBox="1">
            <a:spLocks noGrp="1"/>
          </p:cNvSpPr>
          <p:nvPr>
            <p:ph type="body" idx="1"/>
          </p:nvPr>
        </p:nvSpPr>
        <p:spPr>
          <a:xfrm>
            <a:off x="381000" y="1447801"/>
            <a:ext cx="8534400" cy="40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2.当我想到 神竟愿差祂儿子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降世舍命 我几乎不领会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主在十架 甘愿背我的重担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流血舍身 为要赦免我罪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我灵歌唱 赞美救主我神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 何等伟大(二)</a:t>
            </a:r>
            <a:endParaRPr/>
          </a:p>
        </p:txBody>
      </p:sp>
      <p:sp>
        <p:nvSpPr>
          <p:cNvPr id="895" name="Google Shape;895;p140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  <a:endParaRPr/>
          </a:p>
        </p:txBody>
      </p:sp>
      <p:sp>
        <p:nvSpPr>
          <p:cNvPr id="896" name="Google Shape;896;p140"/>
          <p:cNvSpPr txBox="1"/>
          <p:nvPr/>
        </p:nvSpPr>
        <p:spPr>
          <a:xfrm>
            <a:off x="7315200" y="914400"/>
            <a:ext cx="1828800" cy="53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Carl Boberg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Folk Melody </a:t>
            </a:r>
            <a:endParaRPr/>
          </a:p>
        </p:txBody>
      </p:sp>
      <p:sp>
        <p:nvSpPr>
          <p:cNvPr id="897" name="Google Shape;897;p140"/>
          <p:cNvSpPr/>
          <p:nvPr/>
        </p:nvSpPr>
        <p:spPr>
          <a:xfrm>
            <a:off x="381000" y="5638800"/>
            <a:ext cx="4038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1955 by Manna Music. Used by Permission.</a:t>
            </a:r>
            <a:endParaRPr sz="1500">
              <a:solidFill>
                <a:srgbClr val="99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141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</a:t>
            </a:r>
            <a:endParaRPr/>
          </a:p>
        </p:txBody>
      </p:sp>
      <p:sp>
        <p:nvSpPr>
          <p:cNvPr id="903" name="Google Shape;903;p141"/>
          <p:cNvSpPr txBox="1">
            <a:spLocks noGrp="1"/>
          </p:cNvSpPr>
          <p:nvPr>
            <p:ph type="body" idx="1"/>
          </p:nvPr>
        </p:nvSpPr>
        <p:spPr>
          <a:xfrm>
            <a:off x="381000" y="1447801"/>
            <a:ext cx="8534400" cy="40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3.当主再来 欢呼声响彻天空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何等喜乐 主接我回天家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我要跪下 谦恭的崇拜敬奉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并要颂扬 神啊 祢真伟大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我灵歌唱 赞美救主我神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 何等伟大(二)</a:t>
            </a:r>
            <a:endParaRPr/>
          </a:p>
        </p:txBody>
      </p:sp>
      <p:sp>
        <p:nvSpPr>
          <p:cNvPr id="904" name="Google Shape;904;p141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endParaRPr/>
          </a:p>
        </p:txBody>
      </p:sp>
      <p:sp>
        <p:nvSpPr>
          <p:cNvPr id="905" name="Google Shape;905;p141"/>
          <p:cNvSpPr txBox="1"/>
          <p:nvPr/>
        </p:nvSpPr>
        <p:spPr>
          <a:xfrm>
            <a:off x="7315200" y="914400"/>
            <a:ext cx="1828800" cy="53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Carl Boberg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Folk Melody </a:t>
            </a:r>
            <a:endParaRPr/>
          </a:p>
        </p:txBody>
      </p:sp>
      <p:sp>
        <p:nvSpPr>
          <p:cNvPr id="906" name="Google Shape;906;p141"/>
          <p:cNvSpPr/>
          <p:nvPr/>
        </p:nvSpPr>
        <p:spPr>
          <a:xfrm>
            <a:off x="381000" y="5638800"/>
            <a:ext cx="4038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1955 by Manna Music. Used by Permission.</a:t>
            </a:r>
            <a:endParaRPr sz="1500">
              <a:solidFill>
                <a:srgbClr val="99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42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</a:t>
            </a:r>
            <a:endParaRPr/>
          </a:p>
        </p:txBody>
      </p:sp>
      <p:sp>
        <p:nvSpPr>
          <p:cNvPr id="912" name="Google Shape;912;p142"/>
          <p:cNvSpPr txBox="1">
            <a:spLocks noGrp="1"/>
          </p:cNvSpPr>
          <p:nvPr>
            <p:ph type="body" idx="1"/>
          </p:nvPr>
        </p:nvSpPr>
        <p:spPr>
          <a:xfrm>
            <a:off x="381000" y="1447801"/>
            <a:ext cx="8534400" cy="4094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 何等伟大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祢真伟大 何等伟大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142"/>
          <p:cNvSpPr txBox="1"/>
          <p:nvPr/>
        </p:nvSpPr>
        <p:spPr>
          <a:xfrm>
            <a:off x="8610600" y="5562600"/>
            <a:ext cx="4572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[Z]</a:t>
            </a:r>
            <a:endParaRPr/>
          </a:p>
        </p:txBody>
      </p:sp>
      <p:sp>
        <p:nvSpPr>
          <p:cNvPr id="914" name="Google Shape;914;p142"/>
          <p:cNvSpPr txBox="1"/>
          <p:nvPr/>
        </p:nvSpPr>
        <p:spPr>
          <a:xfrm>
            <a:off x="7315200" y="914400"/>
            <a:ext cx="1828800" cy="53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Carl Boberg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</a:t>
            </a:r>
            <a:r>
              <a:rPr lang="zh-CN" sz="1400">
                <a:solidFill>
                  <a:srgbClr val="99CC00"/>
                </a:solidFill>
                <a:latin typeface="Arial"/>
                <a:ea typeface="Arial"/>
                <a:cs typeface="Arial"/>
                <a:sym typeface="Arial"/>
              </a:rPr>
              <a:t>Folk Melody </a:t>
            </a:r>
            <a:endParaRPr/>
          </a:p>
        </p:txBody>
      </p:sp>
      <p:sp>
        <p:nvSpPr>
          <p:cNvPr id="915" name="Google Shape;915;p142"/>
          <p:cNvSpPr/>
          <p:nvPr/>
        </p:nvSpPr>
        <p:spPr>
          <a:xfrm>
            <a:off x="381000" y="5638800"/>
            <a:ext cx="4038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1955 by Manna Music. Used by Permission.</a:t>
            </a:r>
            <a:endParaRPr sz="1500">
              <a:solidFill>
                <a:srgbClr val="99CC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96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14" name="Google Shape;614;p96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15" name="Google Shape;615;p96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因祢喜悦我们 是我的力量荣耀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愿在光明中与祢同行</a:t>
            </a:r>
            <a:endParaRPr/>
          </a:p>
        </p:txBody>
      </p:sp>
      <p:sp>
        <p:nvSpPr>
          <p:cNvPr id="616" name="Google Shape;616;p96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17" name="Google Shape;617;p96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[B1]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97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23" name="Google Shape;623;p97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24" name="Google Shape;624;p97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祢是我的主宰 谁能与我的神相比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我一生向祢俯伏敬拜</a:t>
            </a:r>
            <a:endParaRPr/>
          </a:p>
        </p:txBody>
      </p:sp>
      <p:sp>
        <p:nvSpPr>
          <p:cNvPr id="625" name="Google Shape;625;p97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26" name="Google Shape;626;p97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[B2]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98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32" name="Google Shape;632;p98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33" name="Google Shape;633;p98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因祢喜悦我们 是我的力量荣耀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愿在光明中与祢同行</a:t>
            </a:r>
            <a:endParaRPr/>
          </a:p>
        </p:txBody>
      </p:sp>
      <p:sp>
        <p:nvSpPr>
          <p:cNvPr id="634" name="Google Shape;634;p98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35" name="Google Shape;635;p98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[B1]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99"/>
          <p:cNvSpPr txBox="1">
            <a:spLocks noGrp="1"/>
          </p:cNvSpPr>
          <p:nvPr>
            <p:ph type="ftr" idx="11"/>
          </p:nvPr>
        </p:nvSpPr>
        <p:spPr>
          <a:xfrm>
            <a:off x="304800" y="6273800"/>
            <a:ext cx="472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</a:t>
            </a:r>
            <a:r>
              <a:rPr lang="zh-CN" sz="15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新心音樂事工版權所有</a:t>
            </a:r>
            <a:r>
              <a:rPr lang="zh-CN" sz="1400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© New Heart Music Ministries</a:t>
            </a:r>
            <a:endParaRPr/>
          </a:p>
        </p:txBody>
      </p:sp>
      <p:sp>
        <p:nvSpPr>
          <p:cNvPr id="641" name="Google Shape;641;p99"/>
          <p:cNvSpPr txBox="1">
            <a:spLocks noGrp="1"/>
          </p:cNvSpPr>
          <p:nvPr>
            <p:ph type="title"/>
          </p:nvPr>
        </p:nvSpPr>
        <p:spPr>
          <a:xfrm>
            <a:off x="1219200" y="152400"/>
            <a:ext cx="7696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我的神,我的父,我的磐石</a:t>
            </a:r>
            <a:endParaRPr/>
          </a:p>
        </p:txBody>
      </p:sp>
      <p:sp>
        <p:nvSpPr>
          <p:cNvPr id="642" name="Google Shape;642;p99"/>
          <p:cNvSpPr txBox="1">
            <a:spLocks noGrp="1"/>
          </p:cNvSpPr>
          <p:nvPr>
            <p:ph type="body" idx="1"/>
          </p:nvPr>
        </p:nvSpPr>
        <p:spPr>
          <a:xfrm>
            <a:off x="304800" y="914400"/>
            <a:ext cx="8610600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我要欢呼 向祢举双手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向祢扬声高唱 哈利路亚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祢是我的主宰 谁能与我的神相比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我一生向祢俯伏敬拜</a:t>
            </a:r>
            <a:endParaRPr/>
          </a:p>
        </p:txBody>
      </p:sp>
      <p:sp>
        <p:nvSpPr>
          <p:cNvPr id="643" name="Google Shape;643;p99"/>
          <p:cNvSpPr txBox="1"/>
          <p:nvPr/>
        </p:nvSpPr>
        <p:spPr>
          <a:xfrm>
            <a:off x="7620000" y="989014"/>
            <a:ext cx="1371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词：郑浩贤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>
                <a:solidFill>
                  <a:srgbClr val="99CC00"/>
                </a:solidFill>
                <a:latin typeface="SimHei"/>
                <a:ea typeface="SimHei"/>
                <a:cs typeface="SimHei"/>
                <a:sym typeface="SimHei"/>
              </a:rPr>
              <a:t>曲：郑浩贤</a:t>
            </a:r>
            <a:endParaRPr sz="1600">
              <a:solidFill>
                <a:srgbClr val="99CC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644" name="Google Shape;644;p99"/>
          <p:cNvSpPr txBox="1"/>
          <p:nvPr/>
        </p:nvSpPr>
        <p:spPr>
          <a:xfrm>
            <a:off x="8382000" y="5562600"/>
            <a:ext cx="6096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 b="1">
                <a:solidFill>
                  <a:srgbClr val="99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[B2]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2894</Words>
  <Application>Microsoft Office PowerPoint</Application>
  <PresentationFormat>Bildschirmpräsentation (4:3)</PresentationFormat>
  <Paragraphs>313</Paragraphs>
  <Slides>53</Slides>
  <Notes>53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53</vt:i4>
      </vt:variant>
    </vt:vector>
  </HeadingPairs>
  <TitlesOfParts>
    <vt:vector size="63" baseType="lpstr">
      <vt:lpstr>Microsoft YaHei</vt:lpstr>
      <vt:lpstr>SimHei</vt:lpstr>
      <vt:lpstr>Arial</vt:lpstr>
      <vt:lpstr>Calibri</vt:lpstr>
      <vt:lpstr>Times New Roman</vt:lpstr>
      <vt:lpstr>Blank Presentation</vt:lpstr>
      <vt:lpstr>5_Blank Presentation</vt:lpstr>
      <vt:lpstr>1_Office Theme</vt:lpstr>
      <vt:lpstr>1_Blank Presentation</vt:lpstr>
      <vt:lpstr>6_Blank Presentation</vt:lpstr>
      <vt:lpstr>PowerPoint-Präsentation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我的神,我的父,我的磐石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奇异恩典(枷锁脱落) </vt:lpstr>
      <vt:lpstr>奇异恩典(枷锁脱落) </vt:lpstr>
      <vt:lpstr>奇异恩典(枷锁脱落) </vt:lpstr>
      <vt:lpstr>奇异恩典(枷锁脱落) </vt:lpstr>
      <vt:lpstr>奇异恩典(枷锁脱落) </vt:lpstr>
      <vt:lpstr>奇异恩典(枷锁脱落) </vt:lpstr>
      <vt:lpstr>奇异恩典(枷锁脱落) </vt:lpstr>
      <vt:lpstr>奇异恩典(枷锁脱落)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祢真伟大</vt:lpstr>
      <vt:lpstr>祢真伟大</vt:lpstr>
      <vt:lpstr>祢真伟大</vt:lpstr>
      <vt:lpstr>祢真伟大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Hu, Fangning</cp:lastModifiedBy>
  <cp:revision>2</cp:revision>
  <dcterms:modified xsi:type="dcterms:W3CDTF">2024-01-17T17:51:03Z</dcterms:modified>
</cp:coreProperties>
</file>