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1458" r:id="rId4"/>
    <p:sldId id="259" r:id="rId5"/>
    <p:sldId id="260" r:id="rId6"/>
    <p:sldId id="261" r:id="rId7"/>
    <p:sldId id="262" r:id="rId8"/>
    <p:sldId id="263" r:id="rId9"/>
    <p:sldId id="264" r:id="rId10"/>
    <p:sldId id="21459" r:id="rId11"/>
    <p:sldId id="21460" r:id="rId12"/>
    <p:sldId id="21461" r:id="rId13"/>
    <p:sldId id="21462" r:id="rId14"/>
    <p:sldId id="21463" r:id="rId15"/>
    <p:sldId id="21464" r:id="rId16"/>
    <p:sldId id="2146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3" autoAdjust="0"/>
    <p:restoredTop sz="85352" autoAdjust="0"/>
  </p:normalViewPr>
  <p:slideViewPr>
    <p:cSldViewPr snapToGrid="0">
      <p:cViewPr varScale="1">
        <p:scale>
          <a:sx n="138" d="100"/>
          <a:sy n="138" d="100"/>
        </p:scale>
        <p:origin x="23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2024/1/9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2024/1/9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 err="1"/>
              <a:t>我们都遇见了主</a:t>
            </a:r>
            <a:endParaRPr dirty="0"/>
          </a:p>
        </p:txBody>
      </p:sp>
      <p:sp>
        <p:nvSpPr>
          <p:cNvPr id="97" name="Inhaltsplatzhalter 2"/>
          <p:cNvSpPr txBox="1"/>
          <p:nvPr/>
        </p:nvSpPr>
        <p:spPr>
          <a:xfrm>
            <a:off x="44280" y="3701846"/>
            <a:ext cx="905400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经文：创1:1-5；徒19:1-7；可1:4-11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在崇拜中遇见了主</a:t>
            </a:r>
          </a:p>
        </p:txBody>
      </p:sp>
      <p:pic>
        <p:nvPicPr>
          <p:cNvPr id="155" name="IMG_0044.jpeg" descr="IMG_004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01458"/>
            <a:ext cx="9144001" cy="5565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在崇拜中遇见了主</a:t>
            </a:r>
          </a:p>
        </p:txBody>
      </p:sp>
      <p:sp>
        <p:nvSpPr>
          <p:cNvPr id="161" name="Inhaltsplatzhalter 2"/>
          <p:cNvSpPr txBox="1"/>
          <p:nvPr/>
        </p:nvSpPr>
        <p:spPr>
          <a:xfrm>
            <a:off x="379101" y="1415846"/>
            <a:ext cx="8385798" cy="454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重重复复不会沉闷吗？会忽略了圣经其他的教导吗？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第一，我们相信神是永远活着的，祂会随着不同处境，借着圣经向我们说话。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第二，每主日有四段经文可以选用⋯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第三，基督教不谈耶稣基督，不是更奇怪吗？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在崇拜中遇见了主</a:t>
            </a:r>
          </a:p>
        </p:txBody>
      </p:sp>
      <p:sp>
        <p:nvSpPr>
          <p:cNvPr id="167" name="Inhaltsplatzhalter 2"/>
          <p:cNvSpPr txBox="1"/>
          <p:nvPr/>
        </p:nvSpPr>
        <p:spPr>
          <a:xfrm>
            <a:off x="379101" y="1415846"/>
            <a:ext cx="8385798" cy="454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重重复复不会沉闷吗？会忽略了圣经其他的教导吗？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第一，讲员要祷告神，每周寻求神的话语，到底神想要借这经文说什么？。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第二，信息更有系统，更加连贯。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第三，作为大公教会的一分子，一同敬拜主。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耶稣受洗主日</a:t>
            </a:r>
          </a:p>
        </p:txBody>
      </p:sp>
      <p:pic>
        <p:nvPicPr>
          <p:cNvPr id="173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047" y="1247836"/>
            <a:ext cx="5491108" cy="5493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耶稣受洗主日</a:t>
            </a:r>
          </a:p>
        </p:txBody>
      </p:sp>
      <p:sp>
        <p:nvSpPr>
          <p:cNvPr id="179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施洗约翰并不是基督，并不是神所定的救世主。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他是耶稣的开路先锋，“先知以赛亚书上记着说：看哪，我要差遣我的使者在你前面，预备道路。</a:t>
            </a:r>
            <a:r>
              <a:rPr sz="1381">
                <a:solidFill>
                  <a:srgbClr val="AAAAAA"/>
                </a:solidFill>
              </a:rPr>
              <a:t>3</a:t>
            </a:r>
            <a:r>
              <a:t>在旷野有人声喊着说：预备主的道，修直他的路。”（可1:2-3）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耶稣受洗主日</a:t>
            </a:r>
          </a:p>
        </p:txBody>
      </p:sp>
      <p:sp>
        <p:nvSpPr>
          <p:cNvPr id="185" name="Inhaltsplatzhalter 2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约翰的影响力，不单在约旦河，因为他亦有门徒，并将这悔改的风潮，推广到以弗所⋯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亚波罗和几个门徒，也受了约翰的洗，还未领受圣灵，因为他们还未认识耶稣，保罗指出约翰所说，以后来的，就是耶稣（徒19:1-4）。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耶稣受洗主日</a:t>
            </a:r>
          </a:p>
        </p:txBody>
      </p:sp>
      <p:sp>
        <p:nvSpPr>
          <p:cNvPr id="191" name="Inhaltsplatzhalter 2"/>
          <p:cNvSpPr txBox="1"/>
          <p:nvPr/>
        </p:nvSpPr>
        <p:spPr>
          <a:xfrm>
            <a:off x="379101" y="1415846"/>
            <a:ext cx="8385798" cy="538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约翰说：“有一位在我以后来的，能力比我更大，我就是弯腰给他解鞋带也是不配的。1:8 我是用水给你们施洗，他却要用圣灵给你们施洗。”（可1:7-8）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耶稣受洗时，也得着圣灵的能力。1:9 那时，耶稣从加利利的拿撒勒来，在约旦河里受了约翰的洗。1:10 他从水里一上来，就看见天裂开了，圣灵仿佛鸽子，降在他身上。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耶稣受洗主日</a:t>
            </a:r>
          </a:p>
        </p:txBody>
      </p:sp>
      <p:sp>
        <p:nvSpPr>
          <p:cNvPr id="197" name="Inhaltsplatzhalter 2"/>
          <p:cNvSpPr txBox="1"/>
          <p:nvPr/>
        </p:nvSpPr>
        <p:spPr>
          <a:xfrm>
            <a:off x="379101" y="1415846"/>
            <a:ext cx="8385798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当保罗为以弗所的门徒受洗，圣灵便降在他们身上，他们便能说方言和预言，预言或作讲道。他们共有十二人，正好也是十二门徒。（徒19:5-7）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说“方言”及“预言”的能力</a:t>
            </a:r>
          </a:p>
        </p:txBody>
      </p:sp>
      <p:sp>
        <p:nvSpPr>
          <p:cNvPr id="203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说“方言”不是一种奇怪的经验，而是逆转“巴别塔”的经验⋯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“我们要建造一座城和一座塔，塔顶通天，为要传扬我们的名，免得我们分散在全地上。”（创11:4）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说“方言”及“预言”的能力</a:t>
            </a:r>
          </a:p>
        </p:txBody>
      </p:sp>
      <p:sp>
        <p:nvSpPr>
          <p:cNvPr id="209" name="Inhaltsplatzhalter 2"/>
          <p:cNvSpPr txBox="1"/>
          <p:nvPr/>
        </p:nvSpPr>
        <p:spPr>
          <a:xfrm>
            <a:off x="379101" y="1415846"/>
            <a:ext cx="8385798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“我们要建造一座城和一座塔，塔顶通天，为要传扬我们的名，免得我们分散在全地上。”（创11:4）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A、能操相同语言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B、要传扬自己的名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C、不愿分散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亲爱的弟兄姐妹，愿你们平安，让我们彼此问安。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说“方言”及“预言”的能力</a:t>
            </a:r>
          </a:p>
        </p:txBody>
      </p:sp>
      <p:sp>
        <p:nvSpPr>
          <p:cNvPr id="215" name="Inhaltsplatzhalter 2"/>
          <p:cNvSpPr txBox="1"/>
          <p:nvPr/>
        </p:nvSpPr>
        <p:spPr>
          <a:xfrm>
            <a:off x="379101" y="1415846"/>
            <a:ext cx="8385798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A、能操相同语言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B、要传扬自己的名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C、不愿分散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逆转“巴别塔”的经验：我们愿意跳出自己的舒适圈，分散为要传扬耶稣的名，圣灵就给我们能力，说起别国的话来。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说“方言”及“预言”的能力</a:t>
            </a:r>
          </a:p>
        </p:txBody>
      </p:sp>
      <p:sp>
        <p:nvSpPr>
          <p:cNvPr id="221" name="Inhaltsplatzhalter 2"/>
          <p:cNvSpPr txBox="1"/>
          <p:nvPr/>
        </p:nvSpPr>
        <p:spPr>
          <a:xfrm>
            <a:off x="379101" y="1415846"/>
            <a:ext cx="8385798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说“预言”或译“讲道”，那是指到能用圣经造就别人，主日崇拜站在讲台上讲道，只是其中一种形式，但我们活出生命的道，却是更有说服力的。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一位教育辅导学者说，研究指，沟通中，“说话”占7%，“感受情绪”占38%，而占最大的是“行为”有55%。即是说话的力量，我们大大高估。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聆听从上而来的声音</a:t>
            </a:r>
          </a:p>
        </p:txBody>
      </p:sp>
      <p:sp>
        <p:nvSpPr>
          <p:cNvPr id="227" name="Inhaltsplatzhalter 2"/>
          <p:cNvSpPr txBox="1"/>
          <p:nvPr/>
        </p:nvSpPr>
        <p:spPr>
          <a:xfrm>
            <a:off x="379101" y="1415846"/>
            <a:ext cx="8385798" cy="470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	说“方言”及“预言”的能力的能力，不及我们是神的爱子来肯定自己。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重视表现的社会。基督徒，也不知不觉在教会里比并。但我们要知道，要分辨⋯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A. 社会的价值观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B. 魔鬼的声音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C. 神的声音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聆听从上而来的声音</a:t>
            </a:r>
          </a:p>
        </p:txBody>
      </p:sp>
      <p:sp>
        <p:nvSpPr>
          <p:cNvPr id="233" name="Inhaltsplatzhalter 2"/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徒1:8：“</a:t>
            </a:r>
            <a:r>
              <a:rPr sz="1381">
                <a:solidFill>
                  <a:srgbClr val="AAAAAA"/>
                </a:solidFill>
              </a:rPr>
              <a:t>8</a:t>
            </a:r>
            <a:r>
              <a:t>但圣灵降临在你们身上，你们就必得着能力，并要在耶路撒冷、犹太全地，和撒马利亚，直到地极，作我的见证。”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我们也能说“方言”和“讲道”。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魔鬼也会说“谎言”和引用“圣经”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聆听从上而来的声音</a:t>
            </a:r>
          </a:p>
        </p:txBody>
      </p:sp>
      <p:sp>
        <p:nvSpPr>
          <p:cNvPr id="239" name="Inhaltsplatzhalter 2"/>
          <p:cNvSpPr txBox="1"/>
          <p:nvPr/>
        </p:nvSpPr>
        <p:spPr>
          <a:xfrm>
            <a:off x="379101" y="1415846"/>
            <a:ext cx="8385798" cy="439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耶稣受洗后：“有声音从天上来，说：你是我的爱子，我喜悦你。”（可1:11）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当我们借着耶稣基督，得以成为神的儿女，我们就是神的爱子，这身份不会改变，也不会动摇。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因此，我们要脱离世俗的想法，靠着能力，做这事，担当某职位来肯定自己。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6. 总结</a:t>
            </a:r>
          </a:p>
        </p:txBody>
      </p:sp>
      <p:sp>
        <p:nvSpPr>
          <p:cNvPr id="245" name="Inhaltsplatzhalter 2"/>
          <p:cNvSpPr txBox="1"/>
          <p:nvPr/>
        </p:nvSpPr>
        <p:spPr>
          <a:xfrm>
            <a:off x="379101" y="1415846"/>
            <a:ext cx="8385798" cy="283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新的一年的主题：“我们都遇见了主”，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在讲道中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推动大家建立灵修的习惯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在小组或营会中，能有深入的实践。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6. 总结</a:t>
            </a:r>
          </a:p>
        </p:txBody>
      </p:sp>
      <p:sp>
        <p:nvSpPr>
          <p:cNvPr id="251" name="Inhaltsplatzhalter 2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今天读的旧约是创世记1:1-5节，请问神在第一天创造了什么？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创1:5：“神称光为“昼”，称暗为“夜”。有晚上，有早晨，这是头一日。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6. 总结</a:t>
            </a:r>
          </a:p>
        </p:txBody>
      </p:sp>
      <p:sp>
        <p:nvSpPr>
          <p:cNvPr id="257" name="Inhaltsplatzhalter 2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但现代人却将时间癫倒了，将所有时间都充斥了，没有留一刻给神！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行道建议：起床后，半小时不准打开手机，简单祷告开始新一天（几句也可以）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8385798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今天的讲题是“我们都遇见了主”，也是新的一年的主题。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在讲道中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推动大家建立灵修的习惯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在小组或营会中，能有深入的实践。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15" name="Inhaltsplatzhalter 2"/>
          <p:cNvSpPr txBox="1"/>
          <p:nvPr/>
        </p:nvSpPr>
        <p:spPr>
          <a:xfrm>
            <a:off x="379101" y="1415846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为什么有这主题？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一，我们看圣经是神话故事！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二，我们看圣经是道德教训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在崇拜中遇见了主</a:t>
            </a:r>
          </a:p>
        </p:txBody>
      </p:sp>
      <p:sp>
        <p:nvSpPr>
          <p:cNvPr id="121" name="Inhaltsplatzhalter 2"/>
          <p:cNvSpPr txBox="1"/>
          <p:nvPr/>
        </p:nvSpPr>
        <p:spPr>
          <a:xfrm>
            <a:off x="379101" y="1415846"/>
            <a:ext cx="8385798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《增修通用经课》(Revised Common Lectionary) 作主日讲道，时至今日，这是全球各大宗派，包括罗马天主教会、东正教、圣公会、信义宗、长老宗、改革宗、卫理宗、以及部份浸信会和独立教会，也有采用教会年历。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在崇拜中遇见了主</a:t>
            </a:r>
          </a:p>
        </p:txBody>
      </p:sp>
      <p:pic>
        <p:nvPicPr>
          <p:cNvPr id="127" name="IMG_0046.jpeg" descr="IMG_004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933" y="1174253"/>
            <a:ext cx="3883593" cy="5604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0045.jpeg" descr="IMG_004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91" y="1193612"/>
            <a:ext cx="3861320" cy="5565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在崇拜中遇见了主</a:t>
            </a:r>
          </a:p>
        </p:txBody>
      </p:sp>
      <p:pic>
        <p:nvPicPr>
          <p:cNvPr id="134" name="貼上的影片.png" descr="貼上的影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9" y="997560"/>
            <a:ext cx="5723118" cy="566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Inhaltsplatzhalter 2"/>
          <p:cNvSpPr txBox="1"/>
          <p:nvPr/>
        </p:nvSpPr>
        <p:spPr>
          <a:xfrm>
            <a:off x="5979443" y="1415846"/>
            <a:ext cx="2785456" cy="524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333333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最初，教会是希望从其犹太教的传统中尽量分别出来；他们认为应该有自己基督信仰特色的历法，以取代仍旧遵守旧约的节期。公元325年举行的尼西亚大公会议(Council of Nicaea)便议决了要统一计算复活节的历法，即我们今日仍沿用的计法；至于最早有记载以12月25日为圣诞节的文献则可追溯至公元354年。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在崇拜中遇见了主</a:t>
            </a:r>
          </a:p>
        </p:txBody>
      </p:sp>
      <p:sp>
        <p:nvSpPr>
          <p:cNvPr id="141" name="Inhaltsplatzhalter 2"/>
          <p:cNvSpPr txBox="1"/>
          <p:nvPr/>
        </p:nvSpPr>
        <p:spPr>
          <a:xfrm>
            <a:off x="379101" y="1415846"/>
            <a:ext cx="8385798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//说到底，时间也是上帝的创造，祂以一昼一夜为一日、以七日为周、以三十日为月、以十二个月为年、又以凡四十九年为一个禧年⋯⋯按此人性倾向，教会始终都会奉行一套历法并依此来纪念某些节日。与其庆祝那些世俗的国庆日、劳动节、母亲节、端午节，我们何不庆祝耶稣基督用生命来成就的事迹呢？/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在崇拜中遇见了主</a:t>
            </a:r>
          </a:p>
        </p:txBody>
      </p:sp>
      <p:pic>
        <p:nvPicPr>
          <p:cNvPr id="147" name="IMG_0041.jpeg" descr="IMG_004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048" y="1256490"/>
            <a:ext cx="2996239" cy="4629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0043.jpeg" descr="IMG_004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163" y="1229632"/>
            <a:ext cx="3119674" cy="4683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G_0042.jpeg" descr="IMG_0042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67" y="1264369"/>
            <a:ext cx="2989285" cy="4614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731</Words>
  <Application>Microsoft Office PowerPoint</Application>
  <PresentationFormat>Bildschirmpräsentation (4:3)</PresentationFormat>
  <Paragraphs>141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0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335</cp:revision>
  <dcterms:created xsi:type="dcterms:W3CDTF">2023-03-17T14:22:59Z</dcterms:created>
  <dcterms:modified xsi:type="dcterms:W3CDTF">2024-01-09T17:37:19Z</dcterms:modified>
</cp:coreProperties>
</file>