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1220" r:id="rId2"/>
    <p:sldId id="21331" r:id="rId3"/>
    <p:sldId id="21332" r:id="rId4"/>
    <p:sldId id="21333" r:id="rId5"/>
    <p:sldId id="21334" r:id="rId6"/>
    <p:sldId id="21335" r:id="rId7"/>
    <p:sldId id="266" r:id="rId8"/>
    <p:sldId id="298" r:id="rId9"/>
    <p:sldId id="299" r:id="rId10"/>
    <p:sldId id="282" r:id="rId11"/>
    <p:sldId id="267" r:id="rId12"/>
    <p:sldId id="21336" r:id="rId13"/>
    <p:sldId id="21337" r:id="rId14"/>
    <p:sldId id="21338" r:id="rId15"/>
    <p:sldId id="21339" r:id="rId16"/>
    <p:sldId id="21341" r:id="rId17"/>
    <p:sldId id="21342" r:id="rId18"/>
    <p:sldId id="21343" r:id="rId19"/>
    <p:sldId id="21340" r:id="rId20"/>
    <p:sldId id="21344" r:id="rId21"/>
    <p:sldId id="21345" r:id="rId22"/>
    <p:sldId id="21346" r:id="rId23"/>
    <p:sldId id="21347" r:id="rId24"/>
    <p:sldId id="21348" r:id="rId25"/>
    <p:sldId id="21349" r:id="rId26"/>
    <p:sldId id="21350" r:id="rId27"/>
    <p:sldId id="21351" r:id="rId28"/>
    <p:sldId id="21352" r:id="rId29"/>
    <p:sldId id="21353" r:id="rId30"/>
    <p:sldId id="21354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4" autoAdjust="0"/>
    <p:restoredTop sz="92393" autoAdjust="0"/>
  </p:normalViewPr>
  <p:slideViewPr>
    <p:cSldViewPr snapToGrid="0">
      <p:cViewPr varScale="1">
        <p:scale>
          <a:sx n="149" d="100"/>
          <a:sy n="149" d="100"/>
        </p:scale>
        <p:origin x="20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2023/11/27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2023/11/27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0"/>
            <a:ext cx="8096399" cy="11088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00" y="2415137"/>
            <a:ext cx="9054000" cy="1015663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defRPr lang="zh-CN" sz="6000">
                <a:latin typeface="黑体"/>
              </a:defRPr>
            </a:pPr>
            <a:r>
              <a:rPr lang="zh-CN" altLang="en-US"/>
              <a:t>辨别诸灵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3200" y="3700800"/>
            <a:ext cx="9043200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zh-CN" sz="3200">
                <a:latin typeface="黑体"/>
              </a:defRPr>
            </a:pPr>
            <a:r>
              <a:rPr sz="3200">
                <a:latin typeface="+mn-ea"/>
              </a:rPr>
              <a:t>证道：</a:t>
            </a:r>
            <a:r>
              <a:rPr lang="zh-CN" altLang="en-US" sz="3200">
                <a:latin typeface="+mn-ea"/>
              </a:rPr>
              <a:t>宋景昌 </a:t>
            </a:r>
            <a:r>
              <a:rPr sz="3200">
                <a:latin typeface="+mn-ea"/>
              </a:rPr>
              <a:t>牧师</a:t>
            </a:r>
          </a:p>
          <a:p>
            <a:pPr algn="ctr">
              <a:lnSpc>
                <a:spcPct val="150000"/>
              </a:lnSpc>
              <a:defRPr lang="zh-CN" sz="6600">
                <a:latin typeface="黑体"/>
              </a:defRPr>
            </a:pPr>
            <a:r>
              <a:rPr sz="3200">
                <a:latin typeface="+mn-ea"/>
              </a:rPr>
              <a:t>经文：</a:t>
            </a:r>
            <a:r>
              <a:rPr lang="zh-CN" altLang="en-US" sz="3200" dirty="0">
                <a:latin typeface="+mn-ea"/>
              </a:rPr>
              <a:t>约翰一书 </a:t>
            </a:r>
            <a:r>
              <a:rPr lang="en-US" altLang="zh-CN" sz="3200" dirty="0">
                <a:latin typeface="+mn-ea"/>
              </a:rPr>
              <a:t>4:1-6</a:t>
            </a:r>
            <a:endParaRPr lang="zh-CN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64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221E76-6A49-430A-A770-350532353A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74" y="3591870"/>
            <a:ext cx="3587702" cy="291816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74EA58A-1E07-43F9-A889-50879C4CD6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2" y="2816408"/>
            <a:ext cx="2332453" cy="183006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282FEE5-CF99-422A-AB72-8AC522B0DA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74" y="2816408"/>
            <a:ext cx="2993334" cy="3693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F24145-16BA-4353-61D5-2C48BC653064}"/>
              </a:ext>
            </a:extLst>
          </p:cNvPr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EEC7C42-6B50-FEF0-D2AA-C5999AC3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1" y="1425388"/>
            <a:ext cx="7383468" cy="11441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类似这些怪力乱神，甚至被灵附身的行为，所带出来的教义，让人信以为是神明的显现，都可以在各地的所谓传统文化节日中看到。</a:t>
            </a:r>
          </a:p>
        </p:txBody>
      </p:sp>
    </p:spTree>
    <p:extLst>
      <p:ext uri="{BB962C8B-B14F-4D97-AF65-F5344CB8AC3E}">
        <p14:creationId xmlns:p14="http://schemas.microsoft.com/office/powerpoint/2010/main" val="146132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88A74F-03FB-4E47-9646-30C5B593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90" y="1533986"/>
            <a:ext cx="7383468" cy="146385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V1</a:t>
            </a:r>
            <a:r>
              <a:rPr lang="zh-CN" altLang="en-US" sz="32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总要试验那些灵</a:t>
            </a:r>
            <a:r>
              <a:rPr lang="zh-TW" altLang="en-US" sz="32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br>
              <a:rPr lang="en-US" altLang="zh-TW" sz="32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TW" sz="28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2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TW" altLang="zh-TW" sz="28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贵州省天龙屯堡</a:t>
            </a:r>
            <a:r>
              <a:rPr lang="zh-TW" altLang="en-US" sz="2800" dirty="0"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地戏</a:t>
            </a:r>
            <a:endParaRPr lang="zh-TW" altLang="zh-TW" sz="2800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91003AA-FE1B-4B7A-941C-819D37FFF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7" y="3429000"/>
            <a:ext cx="3984167" cy="267549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3C0E777-7BB8-406C-898F-171D695E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37" y="3429000"/>
            <a:ext cx="4256476" cy="267549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0C0B4177-1FAD-8A28-20E6-F4A537BE9E86}"/>
              </a:ext>
            </a:extLst>
          </p:cNvPr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270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总要试验那些灵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事实上，无论是在旧约时代，或是新约时代，都有假先知出现。这些假先知自称被灵感动说教导的话，甚至发出一些预言，吸引人相信他，跟随他，敬拜那附在他身上的灵。</a:t>
            </a: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在圣经中也有记载人与灵界建立关系的，为的是得到个人的利益。例如，在使徒行传八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9~10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所记载的那位行邪术的西门。另外在使徒行传十六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记载的那位行邪术为主人大得财利的使女，都是属于这一类。</a:t>
            </a:r>
          </a:p>
        </p:txBody>
      </p:sp>
    </p:spTree>
    <p:extLst>
      <p:ext uri="{BB962C8B-B14F-4D97-AF65-F5344CB8AC3E}">
        <p14:creationId xmlns:p14="http://schemas.microsoft.com/office/powerpoint/2010/main" val="267020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总要试验那些灵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今天有许多基督徒被超自然的神迹所迷惑，以为出于神的才能行神迹，殊不知邪灵也能行超自然的事。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我们对于一切自称为神说话的人，不轻易相信，但也不任意藐视他们；对他们所说的话，总要察验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参帖前五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20~21)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魔鬼的诡计是叫不信的人对真道甚么都不信，而叫信的人对真假道理甚么都信，结果两者都上了它的当。</a:t>
            </a:r>
          </a:p>
        </p:txBody>
      </p:sp>
    </p:spTree>
    <p:extLst>
      <p:ext uri="{BB962C8B-B14F-4D97-AF65-F5344CB8AC3E}">
        <p14:creationId xmlns:p14="http://schemas.microsoft.com/office/powerpoint/2010/main" val="269840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总要试验那些灵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solidFill>
                  <a:srgbClr val="212529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魔鬼的诡计是叫不信的人甚么都不信；又使信的人甚么都信。那结果却都同样地陷入它所设的陷阱中。</a:t>
            </a:r>
            <a:endParaRPr lang="en-US" altLang="zh-TW" sz="3200" kern="0" dirty="0">
              <a:solidFill>
                <a:srgbClr val="212529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既然约翰要警告我们：不要每个灵都相信，总要试验这些灵。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那么，我们用怎样的原则来辨别诸灵呢？让我们再读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2~3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节。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4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辨别诸灵的原则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kern="0" dirty="0">
                <a:solidFill>
                  <a:srgbClr val="212529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2 </a:t>
            </a:r>
            <a:r>
              <a:rPr lang="zh-TW" altLang="zh-TW" sz="3200" kern="0" dirty="0">
                <a:solidFill>
                  <a:srgbClr val="212529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你们可以从这一点认出神的灵：凡宣认耶稣基督是成了肉身而来的，这灵就是出于神；</a:t>
            </a:r>
            <a:r>
              <a:rPr lang="en-US" altLang="zh-TW" sz="3200" kern="0" dirty="0">
                <a:solidFill>
                  <a:srgbClr val="212529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200" kern="0" dirty="0">
                <a:solidFill>
                  <a:srgbClr val="212529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3 </a:t>
            </a:r>
            <a:r>
              <a:rPr lang="zh-TW" altLang="zh-TW" sz="3200" kern="0" dirty="0">
                <a:solidFill>
                  <a:srgbClr val="212529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凡不宣认耶稣的，这灵就不是出于神，这是属于敌基督者的灵；你们曾听说敌基督者要来，现在他已经在世上了。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辨别诸灵的原则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要辨别诸灵，就先要能分辨出这灵的出处、来源。「来源」是十分重要，因为可以反映出事物的本质。</a:t>
            </a: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既然邪灵亦可以有超然的能力，这与真理的灵所作的，看来好像没有分别。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因此，需要辨明这超然能力的来源，就显得十分重要。</a:t>
            </a:r>
          </a:p>
        </p:txBody>
      </p:sp>
    </p:spTree>
    <p:extLst>
      <p:ext uri="{BB962C8B-B14F-4D97-AF65-F5344CB8AC3E}">
        <p14:creationId xmlns:p14="http://schemas.microsoft.com/office/powerpoint/2010/main" val="184293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辨别诸灵的原则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重点是要试验 “那灵” 是否承认：耶稣基督就是「道」，祂成了肉身而来。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因为圣灵在耶稣道成肉身的事上，有十分重要的参与 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– 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耶稣乃是童女马利亚被圣灵感孕而生的。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而且圣灵会高举耶稣，尊祂为大，更领人亲近耶稣，使人专注在祂身上。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因此，当这个灵承认耶稣就是那道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(logos), 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成了肉身的基督，那必然是来自圣灵！</a:t>
            </a:r>
            <a:endParaRPr lang="zh-TW" altLang="zh-TW" sz="66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0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辨别诸灵的原则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敌基督、假先知或恶的灵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鬼魔的灵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除了传播虚谎的道理之外，它们在信仰基本的问题上，都有一个共通点，就是「不信耶稣就是那道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(logos)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成了肉身的基督。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这与保罗在林前十二章的教导很相近：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『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所以我告诉你们，被　神的灵感动的，没有说「耶稣是可咒诅」的；若不是被圣灵感动的，也没有能说「耶稣是主」的。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36223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属神的人是得胜者，必听从神 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4-6)</a:t>
            </a:r>
          </a:p>
          <a:p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 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孩子们啊，你们是属神的，幷且已经胜过他们，因为那在你们里面的比那在世上的更大。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5 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他们是属世界的，因此他们从世界的观点说话，世人也听从他们。 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6 </a:t>
            </a:r>
            <a:r>
              <a:rPr lang="zh-TW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我们是属神的，认识神的人就听从我们；不属神的人，就不听从我们。这样，我们就可以认出真理的灵和错谬的灵了。</a:t>
            </a:r>
            <a:endParaRPr lang="zh-TW" altLang="zh-TW" sz="44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引言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神造人时在人的身上吹了一口气，就成了「有灵的活人」，因此人是以「灵」与神沟通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圣经也提醒神的百姓：当以心灵和诚实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以灵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以真理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来敬拜神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约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4:23)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但人的心若没有持守在真理里，很容易被改变。</a:t>
            </a:r>
            <a:endParaRPr lang="zh-TW" alt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777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属神的人是得胜者，必听从神 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4-6)</a:t>
            </a: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虽然一些信仰基础较薄弱的基督徒，比较容易会被敌基督、假先知的教导吸引，甚至离开所属的教会。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然而，约翰提醒我们，我们是相信基督，耶稣基督是我们的救主，耶稣基督已经胜过一切的灵，我们是属于神的，在我们生命里面的圣灵，比世上一切灵更大。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这是我们信仰的重要基础。因此，邪灵的势力不能再大，也不能胜过住在我们里面的圣灵。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460301" y="2166557"/>
            <a:ext cx="6080200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台湾有一位年青人，为了要得到别人的尊敬，便去到附近的庙当乩童。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HK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这位乩童靠着主耶稣全然胜过那恶者。是完全的得胜者。</a:t>
            </a:r>
            <a:endParaRPr lang="en-US" altLang="zh-HK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HK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他今天仍然公开为主作见证，同时，他也愿意公开承认他过去所犯的错。仍然为他过去做得不好的事而感到愧疚。</a:t>
            </a:r>
            <a:endParaRPr lang="zh-TW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圖片 6">
            <a:extLst>
              <a:ext uri="{FF2B5EF4-FFF2-40B4-BE49-F238E27FC236}">
                <a16:creationId xmlns:a16="http://schemas.microsoft.com/office/drawing/2014/main" id="{B4840420-DF3A-387C-CA46-B4BEF1FE0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10" y="2263727"/>
            <a:ext cx="2582789" cy="38391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92ED18-9A6B-0B28-AF49-359DC506B45D}"/>
              </a:ext>
            </a:extLst>
          </p:cNvPr>
          <p:cNvSpPr txBox="1"/>
          <p:nvPr/>
        </p:nvSpPr>
        <p:spPr>
          <a:xfrm>
            <a:off x="460301" y="1500305"/>
            <a:ext cx="7596189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属神的人是得胜者，必听从神 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4-6)</a:t>
            </a:r>
          </a:p>
        </p:txBody>
      </p:sp>
    </p:spTree>
    <p:extLst>
      <p:ext uri="{BB962C8B-B14F-4D97-AF65-F5344CB8AC3E}">
        <p14:creationId xmlns:p14="http://schemas.microsoft.com/office/powerpoint/2010/main" val="331538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188400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属神的人是得胜者，必听从神 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4-6)</a:t>
            </a:r>
          </a:p>
          <a:p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 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约翰在这里带出一个在末世处境中，必定会出现的一个壁垒分明的情况，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就是一方是属世界的营垒，另一方是属神的的营垒。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这里的「他们」是指那些由敌基督者之灵所运行的假先知；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而「我们」是指</a:t>
            </a:r>
            <a:r>
              <a:rPr lang="zh-TW" altLang="zh-TW" sz="3200" kern="0" dirty="0">
                <a:solidFill>
                  <a:srgbClr val="212529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属神的信徒或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使徒和神仆们。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属神的人是得胜者，必听从神 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4-6)</a:t>
            </a: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约翰在「世人也听从他们」这一点上提醒我们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TW" altLang="en-US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任何为世人所认同的言论和教义或主张，但不足以证明这些教训是真理。</a:t>
            </a: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作为耶稣基督的门徒，就听从那些传讲真理之使徒们的教训。</a:t>
            </a: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有圣灵内住的生命，且在生命经历中与神相交，这样，我们便能按真理分辨出他们的言论和主张，是否附合圣经真理的教导。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属神的人是得胜者，必听从神 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4-6)</a:t>
            </a: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弟兄姊妹</a:t>
            </a:r>
            <a:r>
              <a:rPr lang="zh-CN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在末后的日子中，邪灵之工作会透过不同的方式，来影响我们，破坏我们与神的关系，远离神，甚至可能会加入他们的营垒。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然而，弟兄姊妹必须要记着，我们必须有坚强的信心，深深相信耶稣是得胜的君王，有圣灵住在心里，我们因着信靠祂，我们也是胜利者。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2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属神的人是得胜者，必听从神 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4-6)</a:t>
            </a: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弟兄姊妹，请</a:t>
            </a:r>
            <a:r>
              <a:rPr lang="zh-HK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不要低估邪灵的力量，也不要给鬼魔留有余地。</a:t>
            </a:r>
            <a:endParaRPr lang="en-US" altLang="zh-HK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HK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那恶者会在我们的生命中寻找破口，在这些破口上大肆攻击我们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这些破口好大可能就是我们那些隐而未现的罪，或是一些我们不愿意向耶稣承认</a:t>
            </a:r>
            <a:r>
              <a:rPr lang="zh-HK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的过犯。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45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属神的人是得胜者，必听从神 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4-6)</a:t>
            </a:r>
          </a:p>
          <a:p>
            <a:r>
              <a:rPr lang="zh-HK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要让我们这些生命的弱点，能够重新刚强起来，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因此，我们要在神</a:t>
            </a:r>
            <a:r>
              <a:rPr lang="zh-HK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的话语上札根，我们越认识、明白圣经的真理，就越能够勇于把我们的生命弱点交付给耶稣基督去洁净，得以强化坚立。</a:t>
            </a:r>
            <a:endParaRPr lang="en-US" altLang="zh-HK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HK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我们就越能够辨识假先知的教导是否正确，也能够辨识灵界中的真伪，不会被异教之风吹动。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56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属神的人是得胜者，必听从神 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四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4-6)</a:t>
            </a: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我们每一位属神的儿女，都应该深深知道我们所信的是谁，专心读经明白真道；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不要空有基督徒的名号，对信仰的迷糊；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当有人问起福音的原由时，我们都能清楚明白的阐述，并把真道活现在生活中。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总结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我们是耶稣基督的门徒，就是认识真理的教会</a:t>
            </a:r>
            <a:r>
              <a:rPr lang="zh-CN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在我们中间有圣灵、有神迹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生命得改变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、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有真理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神的话语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结出圣灵果子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应有的行为本质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不贪爱世界，顺服真理的圣灵，就是属神的</a:t>
            </a:r>
            <a:r>
              <a:rPr lang="zh-CN" altLang="en-US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TW" sz="3200" kern="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我们就有真正智慧去辨别诸灵。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08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总结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弟兄姊妹，使徒的教导是，不要被世界的王弄瞎了心眼，要明白唯有三位一体的真神，才是我们敬拜的对象。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当我们心中有神的爱，就有神的生命；在圣灵的引导下，就能有智慧地去面对灵界的争战、面对异端的挑战甚或死亡的威吓。</a:t>
            </a: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同时，要紧紧记着约翰提出分辨「真信仰」的指标：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4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引言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这些灵透过假先知，传递似是而非的讯息来迷惑人心，使人离开真道。</a:t>
            </a:r>
          </a:p>
          <a:p>
            <a:pPr algn="just">
              <a:lnSpc>
                <a:spcPct val="110000"/>
              </a:lnSpc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从第一世纪直到今日，世界各地出现许多宣称是基督教某教派，但其实却是与真理相违的异端。</a:t>
            </a:r>
          </a:p>
          <a:p>
            <a:pPr algn="just">
              <a:lnSpc>
                <a:spcPct val="110000"/>
              </a:lnSpc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有些创教者自称是新的救主、新的弥赛亚再临，却只称耶稣是其中一位先知，试图高举自己，或贬抑耶稣的神性。</a:t>
            </a:r>
          </a:p>
        </p:txBody>
      </p:sp>
    </p:spTree>
    <p:extLst>
      <p:ext uri="{BB962C8B-B14F-4D97-AF65-F5344CB8AC3E}">
        <p14:creationId xmlns:p14="http://schemas.microsoft.com/office/powerpoint/2010/main" val="2501647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总结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「凡宣认耶稣基督是成了肉身而来的灵，就是出于神的」；同样的若「不宣认耶稣的灵，不是出于神，这是那敌基督者的灵」。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因为，雅各书</a:t>
            </a:r>
            <a:r>
              <a:rPr lang="en-US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2:19</a:t>
            </a:r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的教导：你信神只有一位，你信的不错；鬼魔也信，却是战惊。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TW" altLang="zh-TW" sz="3200" kern="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当鬼魔面对神，面对圣灵，它比我们更恐惧战惊。</a:t>
            </a:r>
            <a:endParaRPr lang="zh-TW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endParaRPr lang="zh-TW" altLang="en-US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5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引言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因此约翰劝诫所亲爱的弟兄们「一切的灵不可都信」。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要如何分辨「真理的灵」或「错谬的灵」呢？</a:t>
            </a:r>
          </a:p>
          <a:p>
            <a:pPr algn="just">
              <a:lnSpc>
                <a:spcPct val="110000"/>
              </a:lnSpc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约翰说要「察验」。</a:t>
            </a:r>
          </a:p>
        </p:txBody>
      </p:sp>
    </p:spTree>
    <p:extLst>
      <p:ext uri="{BB962C8B-B14F-4D97-AF65-F5344CB8AC3E}">
        <p14:creationId xmlns:p14="http://schemas.microsoft.com/office/powerpoint/2010/main" val="340049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「总要试验那些灵」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zh-TW" altLang="en-US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「亲爱的弟兄阿，一切的灵，你们不可都信，总要试验那些灵是出于神的不是；因为世上有许多假先知已经出来了。」（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4:1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1406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1C1235-55FD-7CAE-CBF2-7AFAE66DBCE7}"/>
              </a:ext>
            </a:extLst>
          </p:cNvPr>
          <p:cNvSpPr txBox="1">
            <a:spLocks/>
          </p:cNvSpPr>
          <p:nvPr/>
        </p:nvSpPr>
        <p:spPr>
          <a:xfrm>
            <a:off x="523800" y="1376680"/>
            <a:ext cx="8096399" cy="4795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「总要试验那些灵」</a:t>
            </a:r>
            <a:endParaRPr lang="en-US" altLang="zh-TW" sz="3200" kern="100" dirty="0"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无论是古今，我们都常常会面一些怪力乱神，特异功能的事，这些事情的出现，很大可能是出于邪灵所伪装，假先知也能仿效着行的（太</a:t>
            </a:r>
            <a:r>
              <a:rPr lang="en-US" altLang="zh-TW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24:24</a:t>
            </a: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），为要吸引人去相信他们所谓的道理。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zh-TW" altLang="en-US" sz="3200" kern="1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类似这些怪力乱神，甚至被灵附身的行为，所带出来的教义，让人信以为是神明的显现，都可以在各地的所谓传统文化节日中看到。</a:t>
            </a:r>
          </a:p>
        </p:txBody>
      </p:sp>
    </p:spTree>
    <p:extLst>
      <p:ext uri="{BB962C8B-B14F-4D97-AF65-F5344CB8AC3E}">
        <p14:creationId xmlns:p14="http://schemas.microsoft.com/office/powerpoint/2010/main" val="97080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88A74F-03FB-4E47-9646-30C5B593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1" y="1425388"/>
            <a:ext cx="7383468" cy="11441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类似这些怪力乱神，甚至被灵附身的行为，所带出来的教义，让人信以为是神明的显现，都可以在各地的所谓传统文化节日中看到。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9445724-ADE8-4AAD-9912-0C093AE2CA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49" y="2872194"/>
            <a:ext cx="3647683" cy="302974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60A9EE4-99DC-E8E2-A477-66E2153B2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41" y="2872194"/>
            <a:ext cx="4416602" cy="3029747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699E1158-F2A6-4ED5-9EAC-8C450A8D9DAE}"/>
              </a:ext>
            </a:extLst>
          </p:cNvPr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144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DBA6502-C6F2-590A-15D3-4001ADD93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93" y="2832686"/>
            <a:ext cx="4524963" cy="315078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DEA58C4-8358-0C7A-BE90-0C8336E72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267" y="2832686"/>
            <a:ext cx="2908419" cy="315078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2FEFEEBF-95E6-6487-1D76-706E22D55808}"/>
              </a:ext>
            </a:extLst>
          </p:cNvPr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60B1C13-64E6-2C16-6053-A66F17B3BFDF}"/>
              </a:ext>
            </a:extLst>
          </p:cNvPr>
          <p:cNvSpPr txBox="1">
            <a:spLocks/>
          </p:cNvSpPr>
          <p:nvPr/>
        </p:nvSpPr>
        <p:spPr>
          <a:xfrm>
            <a:off x="515541" y="1425388"/>
            <a:ext cx="7383468" cy="114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类似这些怪力乱神，甚至被灵附身的行为，所带出来的教义，让人信以为是神明的显现，都可以在各地的所谓传统文化节日中看到。</a:t>
            </a:r>
          </a:p>
        </p:txBody>
      </p:sp>
    </p:spTree>
    <p:extLst>
      <p:ext uri="{BB962C8B-B14F-4D97-AF65-F5344CB8AC3E}">
        <p14:creationId xmlns:p14="http://schemas.microsoft.com/office/powerpoint/2010/main" val="120440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DEAB191-8C96-AB51-0A02-43E8EF42E9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5" y="3071235"/>
            <a:ext cx="4589129" cy="31400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9FF9CAB-1917-F2B2-B2F3-CEF599DD0D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28" y="2610802"/>
            <a:ext cx="3025587" cy="3600449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C14486DF-6C98-CE1D-2BFF-DDD2596CDF0E}"/>
              </a:ext>
            </a:extLst>
          </p:cNvPr>
          <p:cNvSpPr txBox="1"/>
          <p:nvPr/>
        </p:nvSpPr>
        <p:spPr>
          <a:xfrm>
            <a:off x="1047600" y="185068"/>
            <a:ext cx="8096399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 lang="zh-CN" sz="4200">
                <a:solidFill>
                  <a:srgbClr val="2E75B6"/>
                </a:solidFill>
                <a:latin typeface="黑体"/>
              </a:defRPr>
            </a:pPr>
            <a:r>
              <a:t>讲道</a:t>
            </a:r>
            <a:r>
              <a:rPr lang="zh-CN" altLang="en-US"/>
              <a:t>（</a:t>
            </a:r>
            <a:r>
              <a:rPr lang="zh-CN" altLang="en-US" sz="4000"/>
              <a:t>辨别诸灵 </a:t>
            </a:r>
            <a:r>
              <a:rPr lang="zh-CN" altLang="en-US" sz="4000" dirty="0"/>
              <a:t>约一</a:t>
            </a:r>
            <a:r>
              <a:rPr lang="en-US" altLang="zh-CN" sz="4000" dirty="0"/>
              <a:t>4:1-6</a:t>
            </a:r>
            <a:r>
              <a:rPr lang="zh-CN" altLang="en-US"/>
              <a:t>）</a:t>
            </a:r>
            <a:endParaRPr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223B0F2-4EA4-323D-EBCF-DD7FAA78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1" y="1425388"/>
            <a:ext cx="7383468" cy="11441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类似这些怪力乱神，甚至被灵附身的行为，所带出来的教义，让人信以为是神明的显现，都可以在各地的所谓传统文化节日中看到。</a:t>
            </a:r>
          </a:p>
        </p:txBody>
      </p:sp>
    </p:spTree>
    <p:extLst>
      <p:ext uri="{BB962C8B-B14F-4D97-AF65-F5344CB8AC3E}">
        <p14:creationId xmlns:p14="http://schemas.microsoft.com/office/powerpoint/2010/main" val="32616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3530</Words>
  <Application>Microsoft Office PowerPoint</Application>
  <PresentationFormat>Bildschirmpräsentation (4:3)</PresentationFormat>
  <Paragraphs>133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等线</vt:lpstr>
      <vt:lpstr>SimHei</vt:lpstr>
      <vt:lpstr>SimHei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类似这些怪力乱神，甚至被灵附身的行为，所带出来的教义，让人信以为是神明的显现，都可以在各地的所谓传统文化节日中看到。</vt:lpstr>
      <vt:lpstr>PowerPoint-Präsentation</vt:lpstr>
      <vt:lpstr>类似这些怪力乱神，甚至被灵附身的行为，所带出来的教义，让人信以为是神明的显现，都可以在各地的所谓传统文化节日中看到。</vt:lpstr>
      <vt:lpstr>类似这些怪力乱神，甚至被灵附身的行为，所带出来的教义，让人信以为是神明的显现，都可以在各地的所谓传统文化节日中看到。</vt:lpstr>
      <vt:lpstr>V1 总要试验那些灵：     贵州省天龙屯堡地戏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315</cp:revision>
  <cp:lastPrinted>2023-11-18T15:46:17Z</cp:lastPrinted>
  <dcterms:created xsi:type="dcterms:W3CDTF">2023-03-17T14:22:59Z</dcterms:created>
  <dcterms:modified xsi:type="dcterms:W3CDTF">2023-11-27T22:09:18Z</dcterms:modified>
</cp:coreProperties>
</file>