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20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立愿的祷告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经文：利未记 12:1-5；路2:22-24；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撒上1:10-11, 2:18-21	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婴孩奉献礼的渊源</a:t>
            </a:r>
          </a:p>
        </p:txBody>
      </p:sp>
      <p:sp>
        <p:nvSpPr>
          <p:cNvPr id="15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有一派人注重一个重生得救的经历。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他们便取消，或不承认婴儿洗礼。他们在查考圣经中，也看不到圣经直接说有婴孩洗礼，但有婴孩奉献礼。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婴孩奉献礼的渊源</a:t>
            </a:r>
          </a:p>
        </p:txBody>
      </p:sp>
      <p:sp>
        <p:nvSpPr>
          <p:cNvPr id="16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有一派人注重一个重生得救的经历。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他们便取消，或不承认婴儿洗礼。他们在查考圣经中，也看不到圣经直接说有婴孩洗礼，但有婴孩奉献礼。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开始举行婴孩奉献礼。婴孩奉献礼源于旧约时代以色列人。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婴孩奉献礼的渊源</a:t>
            </a:r>
          </a:p>
        </p:txBody>
      </p:sp>
      <p:sp>
        <p:nvSpPr>
          <p:cNvPr id="16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“</a:t>
            </a:r>
            <a:r>
              <a:rPr sz="1381">
                <a:solidFill>
                  <a:srgbClr val="AAAAAA"/>
                </a:solidFill>
              </a:rPr>
              <a:t>21</a:t>
            </a:r>
            <a:r>
              <a:t>满了八天，就给孩子行</a:t>
            </a:r>
            <a:r>
              <a:rPr>
                <a:solidFill>
                  <a:srgbClr val="FF2600"/>
                </a:solidFill>
              </a:rPr>
              <a:t>割礼</a:t>
            </a:r>
            <a:r>
              <a:t>，与他起名叫耶稣；这就是没有成胎以前，天使所起的名。</a:t>
            </a:r>
            <a:r>
              <a:rPr sz="1381">
                <a:solidFill>
                  <a:srgbClr val="AAAAAA"/>
                </a:solidFill>
              </a:rPr>
              <a:t>22</a:t>
            </a:r>
            <a:r>
              <a:t>按摩西律法</a:t>
            </a:r>
            <a:r>
              <a:rPr>
                <a:solidFill>
                  <a:srgbClr val="FF2600"/>
                </a:solidFill>
              </a:rPr>
              <a:t>满了洁净的日子</a:t>
            </a:r>
            <a:r>
              <a:t>，他们带着孩子上耶路撒冷去，要把他献与主，（</a:t>
            </a:r>
            <a:r>
              <a:rPr sz="1381">
                <a:solidFill>
                  <a:srgbClr val="AAAAAA"/>
                </a:solidFill>
              </a:rPr>
              <a:t>23</a:t>
            </a:r>
            <a:r>
              <a:t>正如主的律法上所记：</a:t>
            </a:r>
            <a:r>
              <a:rPr>
                <a:solidFill>
                  <a:srgbClr val="FF2600"/>
                </a:solidFill>
              </a:rPr>
              <a:t>“凡头生的男子必称圣归主。”</a:t>
            </a:r>
            <a:r>
              <a:t>）</a:t>
            </a:r>
            <a:r>
              <a:rPr sz="1381">
                <a:solidFill>
                  <a:srgbClr val="AAAAAA"/>
                </a:solidFill>
              </a:rPr>
              <a:t>24</a:t>
            </a:r>
            <a:r>
              <a:t>又要照主的律法上所说，或用一对斑鸠，或用两只雏鸽献祭”（路加福音 2:21-24）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婴孩奉献礼的渊源</a:t>
            </a:r>
          </a:p>
        </p:txBody>
      </p:sp>
      <p:sp>
        <p:nvSpPr>
          <p:cNvPr id="17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78671"/>
            <a:ext cx="8252192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犹太人在孩子出生的礼仪有三个：</a:t>
            </a:r>
          </a:p>
          <a:p>
            <a:pPr marL="1203157" lvl="1" indent="-568157">
              <a:buFontTx/>
              <a:buAutoNum type="alphaUcPeriod"/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路2:21，</a:t>
            </a:r>
            <a:r>
              <a:rPr>
                <a:solidFill>
                  <a:srgbClr val="FF2600"/>
                </a:solidFill>
              </a:rPr>
              <a:t>割礼（创17:9-14）</a:t>
            </a:r>
          </a:p>
          <a:p>
            <a:pPr marL="1203157" lvl="1" indent="-568157">
              <a:buFontTx/>
              <a:buAutoNum type="alphaUcPeriod"/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路2:22，</a:t>
            </a:r>
            <a:r>
              <a:rPr>
                <a:solidFill>
                  <a:srgbClr val="FF2600"/>
                </a:solidFill>
              </a:rPr>
              <a:t>妇女洁净礼（利12:1-8）</a:t>
            </a:r>
          </a:p>
          <a:p>
            <a:pPr marL="1203157" lvl="1" indent="-568157">
              <a:buFontTx/>
              <a:buAutoNum type="alphaUcPeriod"/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路2:23，</a:t>
            </a:r>
            <a:r>
              <a:rPr>
                <a:solidFill>
                  <a:srgbClr val="FF2600"/>
                </a:solidFill>
              </a:rPr>
              <a:t>长子赎回礼。               </a:t>
            </a:r>
          </a:p>
          <a:p>
            <a:pPr marL="0" lvl="4" indent="914400">
              <a:buSzTx/>
              <a:buFontTx/>
              <a:buNone/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2600"/>
                </a:solidFill>
              </a:rPr>
              <a:t>（出13:2, 12；民8:15-16）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婴孩奉献礼的渊源</a:t>
            </a:r>
          </a:p>
        </p:txBody>
      </p:sp>
      <p:sp>
        <p:nvSpPr>
          <p:cNvPr id="17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耶稣在十字架上成就了救恩后，在使徒行传15章，耶路撒冷会议中，确定了外邦人信主不用受割礼，也可以得救，洁净及赎回礼也不用加诸在外邦信徒身上。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但在旧约里，这种将孩子归耶和华为圣的精神，也值得仿效，當時便提倡以“婴孩奉献礼”替代“婴孩洗礼”的做法。虽然不是必须，却是有益的。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婴孩奉献礼的意义</a:t>
            </a:r>
          </a:p>
        </p:txBody>
      </p:sp>
      <p:sp>
        <p:nvSpPr>
          <p:cNvPr id="18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这不是婴孩得救的保证</a:t>
            </a:r>
            <a:endParaRPr>
              <a:solidFill>
                <a:srgbClr val="0433FF"/>
              </a:solidFill>
            </a:endParaRP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这不是为婴孩求取福气</a:t>
            </a:r>
            <a:endParaRPr u="sng"/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这不是要婴孩作传道人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这是父母公开的立志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这是教会与父母的共同承诺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婴孩奉献礼的意义</a:t>
            </a:r>
          </a:p>
        </p:txBody>
      </p:sp>
      <p:sp>
        <p:nvSpPr>
          <p:cNvPr id="19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“婴孩奉献礼”－顾名思义是基督徒父母将他们的子女呈献给神。这是一个奉献的礼仪，但所献上的，比金钱，比财物更为宝贵；因为献上的是父母的心肝宝贝－自己的儿女。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婴孩奉献礼的意义</a:t>
            </a:r>
          </a:p>
        </p:txBody>
      </p:sp>
      <p:sp>
        <p:nvSpPr>
          <p:cNvPr id="19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想到撒母耳的母亲，在今天所读的经文，撒上1:10-11, 2:18-21。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哈拿立愿的祷告，她按民数记6章的规定，许愿孩子作拿细耳人，要离俗归耶和华。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婴孩奉献礼的意义</a:t>
            </a:r>
          </a:p>
        </p:txBody>
      </p:sp>
      <p:sp>
        <p:nvSpPr>
          <p:cNvPr id="20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今天，我们说将孩子奉献，归耶和华为圣，我们从小就要将孩子带到教会里侍奉神。孩子可以怎样事奉神？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婴孩奉献礼的意义</a:t>
            </a:r>
          </a:p>
        </p:txBody>
      </p:sp>
      <p:sp>
        <p:nvSpPr>
          <p:cNvPr id="20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238818"/>
            <a:ext cx="7831395" cy="5619182"/>
          </a:xfrm>
          <a:prstGeom prst="rect">
            <a:avLst/>
          </a:prstGeom>
        </p:spPr>
        <p:txBody>
          <a:bodyPr/>
          <a:lstStyle/>
          <a:p>
            <a:pPr marL="230201" indent="-230201" defTabSz="749808">
              <a:spcBef>
                <a:spcPts val="800"/>
              </a:spcBef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孩子可以怎样事奉神？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他们可以唱诗赞美主，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可以明白圣经的话语，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可以来向神祷告，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可以帮忙照顾比自己小的孩子，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可以帮忙收拾场地，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可以在家里烤饼干带到教会与人分享，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可以带玩具和朋友分享，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在朋友难过时给一个拥抱，</a:t>
            </a:r>
          </a:p>
          <a:p>
            <a:pPr marL="465889" indent="-465889" defTabSz="749808">
              <a:spcBef>
                <a:spcPts val="800"/>
              </a:spcBef>
              <a:buFontTx/>
              <a:buAutoNum type="alphaUcPeriod"/>
              <a:defRPr sz="2788">
                <a:latin typeface="SimHei"/>
                <a:ea typeface="SimHei"/>
                <a:cs typeface="SimHei"/>
                <a:sym typeface="SimHei"/>
              </a:defRPr>
            </a:pPr>
            <a:r>
              <a:t>为别人祷告⋯⋯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亲爱的弟兄姐妹，愿你们平安。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彼此问安。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婴孩奉献礼的意义</a:t>
            </a:r>
          </a:p>
        </p:txBody>
      </p:sp>
      <p:sp>
        <p:nvSpPr>
          <p:cNvPr id="21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我们要告诉孩子来教会，是来事奉神，而不是来接受别人的服侍。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2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我们总结一下，儿童奉献礼的意义：</a:t>
            </a:r>
          </a:p>
          <a:p>
            <a:pPr marL="478154" lvl="1" indent="-248919" defTabSz="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7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基督徒父母认定儿女是神所赐的产业(诗127:3)。</a:t>
            </a:r>
          </a:p>
          <a:p>
            <a:pPr marL="478154" lvl="1" indent="-248919" defTabSz="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7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基督徒父母在众人面前表达奉献的心志，       引导子女成为主的门徒(箴22:6)。</a:t>
            </a:r>
          </a:p>
          <a:p>
            <a:pPr marL="478154" lvl="1" indent="-248919" defTabSz="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7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教会众肢体与这些的家庭同行。</a:t>
            </a:r>
          </a:p>
          <a:p>
            <a:pPr marL="478154" lvl="1" indent="-248919" defTabSz="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27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立愿奉献孩子，从小侍奉神。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2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“孩子的三王”，除了父母要成长，也作孩子的老师和朋友外，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有第二个应对方法，就是将他带到神的面前，让神做孩子一生的王，这是对孩子最好的期望。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箴言22:6，“</a:t>
            </a:r>
            <a:r>
              <a:rPr sz="1381">
                <a:solidFill>
                  <a:srgbClr val="AAAAAA"/>
                </a:solidFill>
              </a:rPr>
              <a:t>6</a:t>
            </a:r>
            <a:r>
              <a:t>教养孩童，使他走当行的道，就是到老他也不偏离。”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我们清楚了几件事情：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信而受洗，必然得救。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当信主耶稣，你和你一家都必得救。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今天，我们谈儿童奉献礼，                   也是作为父母对神的立愿。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孩子三王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父母</a:t>
            </a:r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778" y="1775894"/>
            <a:ext cx="3645617" cy="4382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2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孩子三王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父母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老师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4"/>
          <a:srcRect b="2456"/>
          <a:stretch>
            <a:fillRect/>
          </a:stretch>
        </p:blipFill>
        <p:spPr>
          <a:xfrm>
            <a:off x="3507358" y="1663737"/>
            <a:ext cx="4656572" cy="4542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2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孩子三王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父母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老师</a:t>
            </a:r>
          </a:p>
          <a:p>
            <a:pPr marL="706754" lvl="2" indent="-248919" defTabSz="355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PingFang HK Regular"/>
              <a:buAutoNum type="alphaUcPeriod"/>
              <a:defRPr sz="33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朋友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401" y="1839815"/>
            <a:ext cx="4223501" cy="422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36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有什么可以应对？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第一，作家长的，可以随着孩子的成长变为他的老师、朋友。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279" y="3595409"/>
            <a:ext cx="4065699" cy="2877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婴孩奉献礼的渊源</a:t>
            </a:r>
          </a:p>
        </p:txBody>
      </p:sp>
      <p:sp>
        <p:nvSpPr>
          <p:cNvPr id="14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在宗教改革后，面对当时普遍教会婴孩洗礼所带来的问题：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在已经受洗的虚假安全感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信仰变得有名无实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只有洗礼却没有相信的问题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婴孩奉献礼的渊源</a:t>
            </a:r>
          </a:p>
        </p:txBody>
      </p:sp>
      <p:sp>
        <p:nvSpPr>
          <p:cNvPr id="14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有一派人注重一个重生得救的经历。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反对者称他们为重洗派，在1523年瑞士苏黎世的基督新教徒推行“信徒洗礼”；1537年，孟诺．西门斯发起孟诺运动。现代的浸信会是1612年，约翰．斯弥特和其他清教徒组成了第一间浸礼宗教会，也承袭了这思想。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Bildschirmpräsentation (4:3)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等线</vt:lpstr>
      <vt:lpstr>Helvetica Neue</vt:lpstr>
      <vt:lpstr>PingFang HK Regular</vt:lpstr>
      <vt:lpstr>SimHei</vt:lpstr>
      <vt:lpstr>SimSun</vt:lpstr>
      <vt:lpstr>Arial</vt:lpstr>
      <vt:lpstr>Calibri</vt:lpstr>
      <vt:lpstr>Calibri Light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Dongdong</dc:creator>
  <cp:lastModifiedBy>Dongdong Hu</cp:lastModifiedBy>
  <cp:revision>1</cp:revision>
  <dcterms:modified xsi:type="dcterms:W3CDTF">2023-11-28T16:59:50Z</dcterms:modified>
</cp:coreProperties>
</file>