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244" r:id="rId2"/>
    <p:sldId id="21434" r:id="rId3"/>
    <p:sldId id="21435" r:id="rId4"/>
    <p:sldId id="21436" r:id="rId5"/>
    <p:sldId id="2143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24" autoAdjust="0"/>
    <p:restoredTop sz="86413" autoAdjust="0"/>
  </p:normalViewPr>
  <p:slideViewPr>
    <p:cSldViewPr snapToGrid="0">
      <p:cViewPr varScale="1">
        <p:scale>
          <a:sx n="140" d="100"/>
          <a:sy n="140" d="100"/>
        </p:scale>
        <p:origin x="275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2023/10/30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请注意正文对齐及中文版式（设置可调）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 dirty="0"/>
              <a:t>42</a:t>
            </a:r>
            <a:r>
              <a:rPr kumimoji="0" lang="zh-CN" altLang="en-US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sz="9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02674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请注意正文对齐及中文版式（设置可调）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 dirty="0"/>
              <a:t>42</a:t>
            </a:r>
            <a:r>
              <a:rPr kumimoji="0" lang="zh-CN" altLang="en-US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sz="9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06464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请注意正文对齐及中文版式（设置可调）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 dirty="0"/>
              <a:t>42</a:t>
            </a:r>
            <a:r>
              <a:rPr kumimoji="0" lang="zh-CN" altLang="en-US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sz="9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76156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请注意正文对齐及中文版式（设置可调）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 dirty="0"/>
              <a:t>42</a:t>
            </a:r>
            <a:r>
              <a:rPr kumimoji="0" lang="zh-CN" altLang="en-US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sz="9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5266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2023/10/30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讲道</a:t>
            </a:r>
            <a:endParaRPr dirty="0"/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13337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/>
          <a:p>
            <a:pPr algn="ctr" defTabSz="914400">
              <a:defRPr sz="6000">
                <a:ln w="12954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n w="12954" cap="flat">
                  <a:noFill/>
                  <a:prstDash val="solid"/>
                  <a:miter lim="400000"/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让基督在我身上照常显大</a:t>
            </a:r>
            <a:endParaRPr dirty="0">
              <a:ln w="12954" cap="flat">
                <a:noFill/>
                <a:prstDash val="solid"/>
                <a:miter lim="400000"/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证道</a:t>
            </a:r>
            <a:r>
              <a:rPr dirty="0"/>
              <a:t>：</a:t>
            </a:r>
            <a:r>
              <a:rPr lang="zh-CN" altLang="en-US" dirty="0"/>
              <a:t>吴振忠 </a:t>
            </a:r>
            <a:r>
              <a:rPr lang="zh-CN" altLang="de-DE" dirty="0"/>
              <a:t>牧师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经文</a:t>
            </a:r>
            <a:r>
              <a:rPr dirty="0"/>
              <a:t>：</a:t>
            </a:r>
            <a:r>
              <a:rPr lang="en-US" dirty="0"/>
              <a:t> </a:t>
            </a:r>
            <a:r>
              <a:rPr lang="zh-CN" altLang="en-US" dirty="0"/>
              <a:t>腓 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1-27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引言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1E99ED4-6F9A-DA9F-AB23-02E52663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601" y="1355840"/>
            <a:ext cx="7830000" cy="5238000"/>
          </a:xfrm>
        </p:spPr>
        <p:txBody>
          <a:bodyPr>
            <a:noAutofit/>
          </a:bodyPr>
          <a:lstStyle/>
          <a:p>
            <a:pPr marL="720000" lvl="0" indent="-72000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你有常常想念教会的弟兄姊妹吗？ 你的心情是如何的呢？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720000" lvl="0" indent="-72000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你有刚信主时候的热情与兴奋吗？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720000" lvl="0" indent="-720000" fontAlgn="base">
              <a:lnSpc>
                <a:spcPct val="100000"/>
              </a:lnSpc>
              <a:buFont typeface="+mj-lt"/>
              <a:buAutoNum type="arabicPeriod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你能常常够体会基督耶稣的心肠吗？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795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引言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1E99ED4-6F9A-DA9F-AB23-02E52663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601" y="1355840"/>
            <a:ext cx="7830000" cy="5238000"/>
          </a:xfrm>
        </p:spPr>
        <p:txBody>
          <a:bodyPr>
            <a:noAutofit/>
          </a:bodyPr>
          <a:lstStyle/>
          <a:p>
            <a:pPr marL="720000" lvl="0" indent="-720000" fontAlgn="base">
              <a:lnSpc>
                <a:spcPct val="100000"/>
              </a:lnSpc>
              <a:buFont typeface="+mj-lt"/>
              <a:buAutoNum type="arabicPeriod" startAt="4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甚么东西、事情、状况正在难阻你属灵生命的成长呢？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720000" lvl="0" indent="-720000" fontAlgn="base">
              <a:lnSpc>
                <a:spcPct val="100000"/>
              </a:lnSpc>
              <a:buFont typeface="+mj-lt"/>
              <a:buAutoNum type="arabicPeriod" startAt="4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你的基督徒生命有美好的见证吗？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720000" lvl="0" indent="-720000" fontAlgn="base">
              <a:lnSpc>
                <a:spcPct val="100000"/>
              </a:lnSpc>
              <a:buFont typeface="+mj-lt"/>
              <a:buAutoNum type="arabicPeriod" startAt="4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基督的福音如何能有效的被传开呢？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720000" lvl="0" indent="-720000" fontAlgn="base">
              <a:lnSpc>
                <a:spcPct val="100000"/>
              </a:lnSpc>
              <a:buFont typeface="+mj-lt"/>
              <a:buAutoNum type="arabicPeriod" startAt="4"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生死祸福对基督徒有甚么意义？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362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1E99ED4-6F9A-DA9F-AB23-02E52663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601" y="1355840"/>
            <a:ext cx="7830000" cy="5238000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ts val="358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⑴ 为主受苦能叫福音兴旺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 fontAlgn="base">
              <a:lnSpc>
                <a:spcPts val="358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⑵ 刚强见证能使同伴壮胆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 fontAlgn="base">
              <a:lnSpc>
                <a:spcPts val="358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⑶ 不审判别人的真心假意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 fontAlgn="base">
              <a:lnSpc>
                <a:spcPts val="358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⑷ 无怨无愧传扬基督福音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 fontAlgn="base">
              <a:lnSpc>
                <a:spcPts val="358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⑸ 生死意义只为别人得益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 fontAlgn="base">
              <a:lnSpc>
                <a:spcPts val="358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⑹ 行事为人与基督恩相称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lvl="0" indent="0" fontAlgn="base">
              <a:lnSpc>
                <a:spcPts val="3580"/>
              </a:lnSpc>
              <a:buNone/>
              <a:defRPr/>
            </a:pPr>
            <a:r>
              <a:rPr lang="zh-CN" altLang="en-US" sz="34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⑺ 为所信的福音齐心努力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918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总结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1E99ED4-6F9A-DA9F-AB23-02E52663F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601" y="1355840"/>
            <a:ext cx="7830000" cy="5238000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00000"/>
              </a:lnSpc>
              <a:buNone/>
              <a:defRPr/>
            </a:pPr>
            <a:r>
              <a:rPr lang="zh-CN" altLang="en-US" sz="4000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基督信仰生命的目标，活著就是基督；无论任何景况下，让基督在我身上照常显大。</a:t>
            </a:r>
            <a:endParaRPr lang="en-US" altLang="zh-CN" sz="40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148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740</Words>
  <Application>Microsoft Office PowerPoint</Application>
  <PresentationFormat>Bildschirmpräsentation (4:3)</PresentationFormat>
  <Paragraphs>48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等线</vt:lpstr>
      <vt:lpstr>SimHei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352</cp:revision>
  <dcterms:created xsi:type="dcterms:W3CDTF">2023-03-17T14:22:59Z</dcterms:created>
  <dcterms:modified xsi:type="dcterms:W3CDTF">2023-10-30T00:04:14Z</dcterms:modified>
</cp:coreProperties>
</file>