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244" r:id="rId2"/>
    <p:sldId id="21434" r:id="rId3"/>
    <p:sldId id="21435" r:id="rId4"/>
    <p:sldId id="21436" r:id="rId5"/>
    <p:sldId id="2143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924" autoAdjust="0"/>
    <p:restoredTop sz="86413" autoAdjust="0"/>
  </p:normalViewPr>
  <p:slideViewPr>
    <p:cSldViewPr snapToGrid="0">
      <p:cViewPr varScale="1">
        <p:scale>
          <a:sx n="140" d="100"/>
          <a:sy n="140" d="100"/>
        </p:scale>
        <p:origin x="2754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EBC27-3C92-DF40-81E2-50E2258292AA}" type="datetimeFigureOut">
              <a:rPr lang="zh-CN" altLang="en-US"/>
              <a:t>2023/10/30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2B3B1-C204-5A46-AA13-7B4CAFF35EC8}" type="slidenum">
              <a:r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1660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9" name="Shape 9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请注意正文对齐及中文版式（设置可调）</a:t>
            </a:r>
            <a:r>
              <a:rPr kumimoji="0" lang="zh-CN" altLang="de-DE"/>
              <a:t>，</a:t>
            </a:r>
            <a:r>
              <a:rPr kumimoji="0" lang="zh-CN" altLang="en-US"/>
              <a:t>标题字体</a:t>
            </a:r>
            <a:r>
              <a:rPr kumimoji="0" lang="en-US" altLang="zh-CN" dirty="0"/>
              <a:t>42</a:t>
            </a:r>
            <a:r>
              <a:rPr kumimoji="0" lang="zh-CN" altLang="en-US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推荐圣经网站：</a:t>
            </a:r>
            <a:r>
              <a:rPr kumimoji="0" lang="de-DE" altLang="zh-CN"/>
              <a:t>https://</a:t>
            </a:r>
            <a:r>
              <a:rPr kumimoji="0" lang="de-DE" altLang="zh-CN" sz="90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sz="9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02674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请注意正文对齐及中文版式（设置可调）</a:t>
            </a:r>
            <a:r>
              <a:rPr kumimoji="0" lang="zh-CN" altLang="de-DE"/>
              <a:t>，</a:t>
            </a:r>
            <a:r>
              <a:rPr kumimoji="0" lang="zh-CN" altLang="en-US"/>
              <a:t>标题字体</a:t>
            </a:r>
            <a:r>
              <a:rPr kumimoji="0" lang="en-US" altLang="zh-CN" dirty="0"/>
              <a:t>42</a:t>
            </a:r>
            <a:r>
              <a:rPr kumimoji="0" lang="zh-CN" altLang="en-US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推荐圣经网站：</a:t>
            </a:r>
            <a:r>
              <a:rPr kumimoji="0" lang="de-DE" altLang="zh-CN"/>
              <a:t>https://</a:t>
            </a:r>
            <a:r>
              <a:rPr kumimoji="0" lang="de-DE" altLang="zh-CN" sz="90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sz="9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064643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请注意正文对齐及中文版式（设置可调）</a:t>
            </a:r>
            <a:r>
              <a:rPr kumimoji="0" lang="zh-CN" altLang="de-DE"/>
              <a:t>，</a:t>
            </a:r>
            <a:r>
              <a:rPr kumimoji="0" lang="zh-CN" altLang="en-US"/>
              <a:t>标题字体</a:t>
            </a:r>
            <a:r>
              <a:rPr kumimoji="0" lang="en-US" altLang="zh-CN" dirty="0"/>
              <a:t>42</a:t>
            </a:r>
            <a:r>
              <a:rPr kumimoji="0" lang="zh-CN" altLang="en-US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推荐圣经网站：</a:t>
            </a:r>
            <a:r>
              <a:rPr kumimoji="0" lang="de-DE" altLang="zh-CN"/>
              <a:t>https://</a:t>
            </a:r>
            <a:r>
              <a:rPr kumimoji="0" lang="de-DE" altLang="zh-CN" sz="90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sz="9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 smtClean="0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761564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请根据经节起始的节数更改编号，可以使用修改起始编号的功能。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请注意标题：读经（本次读经经文出处）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请注意正文对齐及中文版式（设置可调）</a:t>
            </a:r>
            <a:r>
              <a:rPr kumimoji="0" lang="zh-CN" altLang="de-DE"/>
              <a:t>，</a:t>
            </a:r>
            <a:r>
              <a:rPr kumimoji="0" lang="zh-CN" altLang="en-US"/>
              <a:t>标题字体</a:t>
            </a:r>
            <a:r>
              <a:rPr kumimoji="0" lang="en-US" altLang="zh-CN" dirty="0"/>
              <a:t>42</a:t>
            </a:r>
            <a:r>
              <a:rPr kumimoji="0" lang="zh-CN" altLang="en-US"/>
              <a:t>，内容字体</a:t>
            </a:r>
            <a:r>
              <a:rPr kumimoji="0" lang="en-US" altLang="zh-CN" dirty="0"/>
              <a:t>34</a:t>
            </a:r>
            <a:r>
              <a:rPr kumimoji="0" lang="zh-CN" altLang="en-US"/>
              <a:t>。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经文版本：新标点和合本神版</a:t>
            </a:r>
            <a:endParaRPr kumimoji="0" lang="en-US" altLang="zh-CN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推荐圣经网站：</a:t>
            </a:r>
            <a:r>
              <a:rPr kumimoji="0" lang="de-DE" altLang="zh-CN"/>
              <a:t>https://</a:t>
            </a:r>
            <a:r>
              <a:rPr kumimoji="0" lang="de-DE" altLang="zh-CN" sz="900"/>
              <a:t>www.bible.com/zh-CN/bible/48/gen.1</a:t>
            </a:r>
            <a:endParaRPr kumimoji="0" lang="en-US" altLang="zh-CN" sz="900" dirty="0"/>
          </a:p>
          <a:p>
            <a:pPr marL="228691" indent="-228691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 sz="9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US" altLang="zh-CN" smtClean="0"/>
              <a:t>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52666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2023/10/30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187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2023/10/30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9474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2023/10/30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7868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2023/10/30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255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2023/10/30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7883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2023/10/30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622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2023/10/30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0290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2023/10/30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1853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2023/10/30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5139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2023/10/30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1885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2023/10/30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3337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3FCE5-64A3-3F48-8FE4-AFF90259B521}" type="datetimeFigureOut">
              <a:rPr kumimoji="1" lang="zh-CN" altLang="en-US" smtClean="0"/>
              <a:t>2023/10/30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0968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el 1"/>
          <p:cNvSpPr txBox="1"/>
          <p:nvPr/>
        </p:nvSpPr>
        <p:spPr>
          <a:xfrm>
            <a:off x="1092467" y="216437"/>
            <a:ext cx="6538269" cy="6740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lang="zh-CN" altLang="en-US" dirty="0"/>
              <a:t>讲道</a:t>
            </a:r>
            <a:endParaRPr dirty="0"/>
          </a:p>
        </p:txBody>
      </p:sp>
      <p:sp>
        <p:nvSpPr>
          <p:cNvPr id="96" name="Inhaltsplatzhalter 2"/>
          <p:cNvSpPr txBox="1"/>
          <p:nvPr/>
        </p:nvSpPr>
        <p:spPr>
          <a:xfrm>
            <a:off x="44279" y="2413337"/>
            <a:ext cx="9054001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/>
          <a:p>
            <a:pPr algn="ctr" defTabSz="914400">
              <a:defRPr sz="6000">
                <a:ln w="12954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lang="zh-CN" altLang="en-US" dirty="0">
                <a:ln w="12954" cap="flat">
                  <a:noFill/>
                  <a:prstDash val="solid"/>
                  <a:miter lim="400000"/>
                </a:ln>
                <a:latin typeface="SimHei" panose="02010609060101010101" pitchFamily="49" charset="-122"/>
                <a:ea typeface="SimHei" panose="02010609060101010101" pitchFamily="49" charset="-122"/>
              </a:rPr>
              <a:t>让基督在我身上照常显大</a:t>
            </a:r>
            <a:endParaRPr dirty="0">
              <a:ln w="12954" cap="flat">
                <a:noFill/>
                <a:prstDash val="solid"/>
                <a:miter lim="400000"/>
              </a:ln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97" name="Inhaltsplatzhalter 2"/>
          <p:cNvSpPr txBox="1"/>
          <p:nvPr/>
        </p:nvSpPr>
        <p:spPr>
          <a:xfrm>
            <a:off x="44280" y="3701846"/>
            <a:ext cx="9054001" cy="12311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algn="ctr" defTabSz="914400">
              <a:spcBef>
                <a:spcPts val="1200"/>
              </a:spcBef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证道</a:t>
            </a:r>
            <a:r>
              <a:rPr dirty="0"/>
              <a:t>：</a:t>
            </a:r>
            <a:r>
              <a:rPr lang="zh-CN" altLang="en-US" dirty="0"/>
              <a:t>吴振忠 </a:t>
            </a:r>
            <a:r>
              <a:rPr lang="zh-CN" altLang="de-DE" dirty="0"/>
              <a:t>牧师</a:t>
            </a:r>
            <a:endParaRPr dirty="0"/>
          </a:p>
          <a:p>
            <a:pPr algn="ctr" defTabSz="914400">
              <a:spcBef>
                <a:spcPts val="1200"/>
              </a:spcBef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lang="zh-CN" altLang="en-US" dirty="0"/>
              <a:t>经文</a:t>
            </a:r>
            <a:r>
              <a:rPr dirty="0"/>
              <a:t>：</a:t>
            </a:r>
            <a:r>
              <a:rPr lang="en-US" dirty="0"/>
              <a:t> </a:t>
            </a:r>
            <a:r>
              <a:rPr lang="zh-CN" altLang="en-US" dirty="0"/>
              <a:t>腓 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dirty="0"/>
              <a:t>1-27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9AC96F1-9586-B830-BCFF-0244AAE6755A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>
              <a:spcBef>
                <a:spcPct val="0"/>
              </a:spcBef>
            </a:pPr>
            <a:r>
              <a:rPr lang="zh-CN" altLang="en-US" b="0" dirty="0">
                <a:solidFill>
                  <a:schemeClr val="accent5">
                    <a:lumMod val="75000"/>
                  </a:schemeClr>
                </a:solidFill>
              </a:rPr>
              <a:t>引言</a:t>
            </a:r>
            <a:endParaRPr lang="de-DE" altLang="zh-CN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91E99ED4-6F9A-DA9F-AB23-02E52663F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601" y="1355840"/>
            <a:ext cx="7830000" cy="5238000"/>
          </a:xfrm>
        </p:spPr>
        <p:txBody>
          <a:bodyPr>
            <a:noAutofit/>
          </a:bodyPr>
          <a:lstStyle/>
          <a:p>
            <a:pPr marL="720000" lvl="0" indent="-720000" fontAlgn="base">
              <a:lnSpc>
                <a:spcPct val="100000"/>
              </a:lnSpc>
              <a:buFont typeface="+mj-lt"/>
              <a:buAutoNum type="arabicPeriod"/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你有常常想念教会的弟兄姊妹吗？ 你的心情是如何的呢？</a:t>
            </a:r>
            <a:endParaRPr lang="en-US" altLang="zh-CN" sz="3400" dirty="0">
              <a:solidFill>
                <a:srgbClr val="12121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720000" lvl="0" indent="-720000" fontAlgn="base">
              <a:lnSpc>
                <a:spcPct val="100000"/>
              </a:lnSpc>
              <a:buFont typeface="+mj-lt"/>
              <a:buAutoNum type="arabicPeriod"/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你有刚信主时候的热情与兴奋吗？</a:t>
            </a:r>
            <a:endParaRPr lang="en-US" altLang="zh-CN" sz="3400" dirty="0">
              <a:solidFill>
                <a:srgbClr val="12121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720000" lvl="0" indent="-720000" fontAlgn="base">
              <a:lnSpc>
                <a:spcPct val="100000"/>
              </a:lnSpc>
              <a:buFont typeface="+mj-lt"/>
              <a:buAutoNum type="arabicPeriod"/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你能常常够体会基督耶稣的心肠吗？</a:t>
            </a:r>
            <a:endParaRPr lang="en-US" altLang="zh-CN" sz="3400" dirty="0">
              <a:solidFill>
                <a:srgbClr val="12121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47951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9AC96F1-9586-B830-BCFF-0244AAE6755A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>
              <a:spcBef>
                <a:spcPct val="0"/>
              </a:spcBef>
            </a:pPr>
            <a:r>
              <a:rPr lang="zh-CN" altLang="en-US" b="0" dirty="0">
                <a:solidFill>
                  <a:schemeClr val="accent5">
                    <a:lumMod val="75000"/>
                  </a:schemeClr>
                </a:solidFill>
              </a:rPr>
              <a:t>引言</a:t>
            </a:r>
            <a:endParaRPr lang="de-DE" altLang="zh-CN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91E99ED4-6F9A-DA9F-AB23-02E52663F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601" y="1355840"/>
            <a:ext cx="7830000" cy="5238000"/>
          </a:xfrm>
        </p:spPr>
        <p:txBody>
          <a:bodyPr>
            <a:noAutofit/>
          </a:bodyPr>
          <a:lstStyle/>
          <a:p>
            <a:pPr marL="720000" lvl="0" indent="-720000" fontAlgn="base">
              <a:lnSpc>
                <a:spcPct val="100000"/>
              </a:lnSpc>
              <a:buFont typeface="+mj-lt"/>
              <a:buAutoNum type="arabicPeriod" startAt="4"/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甚么东西、事情、状况正在难阻你属灵生命的成长呢？</a:t>
            </a:r>
            <a:endParaRPr lang="en-US" altLang="zh-CN" sz="3400" dirty="0">
              <a:solidFill>
                <a:srgbClr val="12121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720000" lvl="0" indent="-720000" fontAlgn="base">
              <a:lnSpc>
                <a:spcPct val="100000"/>
              </a:lnSpc>
              <a:buFont typeface="+mj-lt"/>
              <a:buAutoNum type="arabicPeriod" startAt="4"/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你的基督徒生命有美好的见证吗？</a:t>
            </a:r>
            <a:endParaRPr lang="en-US" altLang="zh-CN" sz="3400" dirty="0">
              <a:solidFill>
                <a:srgbClr val="12121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720000" lvl="0" indent="-720000" fontAlgn="base">
              <a:lnSpc>
                <a:spcPct val="100000"/>
              </a:lnSpc>
              <a:buFont typeface="+mj-lt"/>
              <a:buAutoNum type="arabicPeriod" startAt="4"/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基督的福音如何能有效的被传开呢？</a:t>
            </a:r>
            <a:endParaRPr lang="en-US" altLang="zh-CN" sz="3400" dirty="0">
              <a:solidFill>
                <a:srgbClr val="12121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720000" lvl="0" indent="-720000" fontAlgn="base">
              <a:lnSpc>
                <a:spcPct val="100000"/>
              </a:lnSpc>
              <a:buFont typeface="+mj-lt"/>
              <a:buAutoNum type="arabicPeriod" startAt="4"/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生死祸福对基督徒有甚么意义？</a:t>
            </a:r>
            <a:endParaRPr lang="en-US" altLang="zh-CN" sz="3400" dirty="0">
              <a:solidFill>
                <a:srgbClr val="12121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33621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9AC96F1-9586-B830-BCFF-0244AAE6755A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>
              <a:spcBef>
                <a:spcPct val="0"/>
              </a:spcBef>
            </a:pPr>
            <a:endParaRPr lang="de-DE" altLang="zh-CN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91E99ED4-6F9A-DA9F-AB23-02E52663F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601" y="1355840"/>
            <a:ext cx="7830000" cy="5238000"/>
          </a:xfrm>
        </p:spPr>
        <p:txBody>
          <a:bodyPr>
            <a:noAutofit/>
          </a:bodyPr>
          <a:lstStyle/>
          <a:p>
            <a:pPr marL="0" lvl="0" indent="0" fontAlgn="base">
              <a:lnSpc>
                <a:spcPts val="3580"/>
              </a:lnSpc>
              <a:buNone/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⑴ 为主受苦能叫福音兴旺</a:t>
            </a:r>
            <a:endParaRPr lang="en-US" altLang="zh-CN" sz="3400" dirty="0">
              <a:solidFill>
                <a:srgbClr val="12121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lvl="0" indent="0" fontAlgn="base">
              <a:lnSpc>
                <a:spcPts val="3580"/>
              </a:lnSpc>
              <a:buNone/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⑵ 刚强见证能使同伴壮胆</a:t>
            </a:r>
            <a:endParaRPr lang="en-US" altLang="zh-CN" sz="3400" dirty="0">
              <a:solidFill>
                <a:srgbClr val="12121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lvl="0" indent="0" fontAlgn="base">
              <a:lnSpc>
                <a:spcPts val="3580"/>
              </a:lnSpc>
              <a:buNone/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⑶ 不审判别人的真心假意</a:t>
            </a:r>
            <a:endParaRPr lang="en-US" altLang="zh-CN" sz="3400" dirty="0">
              <a:solidFill>
                <a:srgbClr val="12121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lvl="0" indent="0" fontAlgn="base">
              <a:lnSpc>
                <a:spcPts val="3580"/>
              </a:lnSpc>
              <a:buNone/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⑷ 无怨无愧传扬基督福音</a:t>
            </a:r>
            <a:endParaRPr lang="en-US" altLang="zh-CN" sz="3400" dirty="0">
              <a:solidFill>
                <a:srgbClr val="12121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lvl="0" indent="0" fontAlgn="base">
              <a:lnSpc>
                <a:spcPts val="3580"/>
              </a:lnSpc>
              <a:buNone/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⑸ 生死意义只为别人得益</a:t>
            </a:r>
            <a:endParaRPr lang="en-US" altLang="zh-CN" sz="3400" dirty="0">
              <a:solidFill>
                <a:srgbClr val="12121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lvl="0" indent="0" fontAlgn="base">
              <a:lnSpc>
                <a:spcPts val="3580"/>
              </a:lnSpc>
              <a:buNone/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⑹ 行事为人与基督恩相称</a:t>
            </a:r>
            <a:endParaRPr lang="en-US" altLang="zh-CN" sz="3400" dirty="0">
              <a:solidFill>
                <a:srgbClr val="12121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0" lvl="0" indent="0" fontAlgn="base">
              <a:lnSpc>
                <a:spcPts val="3580"/>
              </a:lnSpc>
              <a:buNone/>
              <a:defRPr/>
            </a:pPr>
            <a:r>
              <a:rPr lang="zh-CN" altLang="en-US" sz="34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⑺ 为所信的福音齐心努力</a:t>
            </a:r>
            <a:endParaRPr lang="en-US" altLang="zh-CN" sz="3400" dirty="0">
              <a:solidFill>
                <a:srgbClr val="12121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79184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E9AC96F1-9586-B830-BCFF-0244AAE6755A}"/>
              </a:ext>
            </a:extLst>
          </p:cNvPr>
          <p:cNvSpPr txBox="1">
            <a:spLocks/>
          </p:cNvSpPr>
          <p:nvPr/>
        </p:nvSpPr>
        <p:spPr bwMode="auto">
          <a:xfrm>
            <a:off x="1046747" y="0"/>
            <a:ext cx="6629709" cy="1106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sz="4200">
                <a:solidFill>
                  <a:schemeClr val="tx1"/>
                </a:solidFill>
                <a:latin typeface="SimHei" panose="02010609060101010101" pitchFamily="49" charset="-122"/>
                <a:ea typeface="SimHei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SimSun" panose="02010600030101010101" pitchFamily="2" charset="-122"/>
              </a:defRPr>
            </a:lvl9pPr>
          </a:lstStyle>
          <a:p>
            <a:pPr algn="l">
              <a:spcBef>
                <a:spcPct val="0"/>
              </a:spcBef>
            </a:pPr>
            <a:r>
              <a:rPr lang="zh-CN" altLang="en-US" b="0" dirty="0">
                <a:solidFill>
                  <a:schemeClr val="accent5">
                    <a:lumMod val="75000"/>
                  </a:schemeClr>
                </a:solidFill>
              </a:rPr>
              <a:t>总结</a:t>
            </a:r>
            <a:endParaRPr lang="de-DE" altLang="zh-CN" b="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91E99ED4-6F9A-DA9F-AB23-02E52663F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601" y="1355840"/>
            <a:ext cx="7830000" cy="5238000"/>
          </a:xfrm>
        </p:spPr>
        <p:txBody>
          <a:bodyPr>
            <a:noAutofit/>
          </a:bodyPr>
          <a:lstStyle/>
          <a:p>
            <a:pPr marL="0" lvl="0" indent="0" fontAlgn="base">
              <a:lnSpc>
                <a:spcPct val="100000"/>
              </a:lnSpc>
              <a:buNone/>
              <a:defRPr/>
            </a:pPr>
            <a:r>
              <a:rPr lang="zh-CN" altLang="en-US" sz="4000" dirty="0">
                <a:solidFill>
                  <a:srgbClr val="121212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基督信仰生命的目标，活著就是基督；无论任何景况下，让基督在我身上照常显大。</a:t>
            </a:r>
            <a:endParaRPr lang="en-US" altLang="zh-CN" sz="4000" dirty="0">
              <a:solidFill>
                <a:srgbClr val="121212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11487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740</Words>
  <Application>Microsoft Office PowerPoint</Application>
  <PresentationFormat>Bildschirmpräsentation (4:3)</PresentationFormat>
  <Paragraphs>48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等线</vt:lpstr>
      <vt:lpstr>SimHei</vt:lpstr>
      <vt:lpstr>Arial</vt:lpstr>
      <vt:lpstr>Office 主题​​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siqi D</dc:creator>
  <cp:lastModifiedBy>Dongdong Hu</cp:lastModifiedBy>
  <cp:revision>352</cp:revision>
  <dcterms:created xsi:type="dcterms:W3CDTF">2023-03-17T14:22:59Z</dcterms:created>
  <dcterms:modified xsi:type="dcterms:W3CDTF">2023-10-30T00:04:14Z</dcterms:modified>
</cp:coreProperties>
</file>