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73" r:id="rId2"/>
    <p:sldMasterId id="2147483684" r:id="rId3"/>
  </p:sldMasterIdLst>
  <p:notesMasterIdLst>
    <p:notesMasterId r:id="rId26"/>
  </p:notesMasterIdLst>
  <p:sldIdLst>
    <p:sldId id="256" r:id="rId4"/>
    <p:sldId id="257" r:id="rId5"/>
    <p:sldId id="21426" r:id="rId6"/>
    <p:sldId id="21427" r:id="rId7"/>
    <p:sldId id="260" r:id="rId8"/>
    <p:sldId id="21428" r:id="rId9"/>
    <p:sldId id="21429" r:id="rId10"/>
    <p:sldId id="21430" r:id="rId11"/>
    <p:sldId id="21431" r:id="rId12"/>
    <p:sldId id="21432" r:id="rId13"/>
    <p:sldId id="21433" r:id="rId14"/>
    <p:sldId id="21434" r:id="rId15"/>
    <p:sldId id="21435" r:id="rId16"/>
    <p:sldId id="21436" r:id="rId17"/>
    <p:sldId id="21437" r:id="rId18"/>
    <p:sldId id="21438" r:id="rId19"/>
    <p:sldId id="21439" r:id="rId20"/>
    <p:sldId id="273" r:id="rId21"/>
    <p:sldId id="21440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451" autoAdjust="0"/>
    <p:restoredTop sz="85386" autoAdjust="0"/>
  </p:normalViewPr>
  <p:slideViewPr>
    <p:cSldViewPr snapToGrid="0">
      <p:cViewPr varScale="1">
        <p:scale>
          <a:sx n="138" d="100"/>
          <a:sy n="138" d="100"/>
        </p:scale>
        <p:origin x="2328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2023/9/25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2" name="Shape 2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4" name="Shape 2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0" name="Shape 2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6" name="Shape 2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2023/9/25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2023/9/25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2023/9/25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 sz="42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2pPr>
            <a:lvl3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3pPr>
            <a:lvl4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4pPr>
            <a:lvl5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7D7C4-870F-4868-849D-60C71B9CA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1B9F6-1184-4CE8-9239-B56ACD2003FB}" type="datetimeFigureOut">
              <a:rPr lang="de-DE" altLang="zh-CN"/>
              <a:pPr>
                <a:defRPr/>
              </a:pPr>
              <a:t>25.09.2023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17250-595E-4CDC-B921-CBD0D20CE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3F813-4073-4AB3-9DC8-BAE95ED7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91EE9-52C6-4E1D-853B-866CFC0C1EB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196468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133E3-76F0-40C0-8521-C954DD9D9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56620-660B-4E4D-A744-F73C05E24158}" type="datetimeFigureOut">
              <a:rPr lang="de-DE" altLang="zh-CN"/>
              <a:pPr>
                <a:defRPr/>
              </a:pPr>
              <a:t>25.09.2023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4FA3F-65C7-462E-AFE5-07BD13EF1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5076D-E73A-4CFA-995E-861E403D8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C8C40-D8D4-499E-B3A8-D781503BBD1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614693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7FD0895-6F51-4C26-80AB-D2C70B6C4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37D36-FCB7-4423-A8AB-CBEDA23F4FE8}" type="datetimeFigureOut">
              <a:rPr lang="de-DE" altLang="zh-CN"/>
              <a:pPr>
                <a:defRPr/>
              </a:pPr>
              <a:t>25.09.2023</a:t>
            </a:fld>
            <a:endParaRPr lang="de-DE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CFFBBC4-A48D-45A8-84F7-FA489D142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7E1524-E9A6-416F-95A1-54119442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4CBDB-93C9-4518-BD4C-05D09DD4728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603819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DF47396-BB58-460E-A0DF-316C87FDA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293AD-A60C-4386-9F1F-3DC921826380}" type="datetimeFigureOut">
              <a:rPr lang="de-DE" altLang="zh-CN"/>
              <a:pPr>
                <a:defRPr/>
              </a:pPr>
              <a:t>25.09.2023</a:t>
            </a:fld>
            <a:endParaRPr lang="de-DE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02AE6F-D500-4E7B-935E-BB5C6C81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4EEA962-D68F-403D-8254-BB68A1FD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7F1E7-FAF8-47EE-89BB-7AA28EA5D54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156044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7D33692-A2EE-4157-B603-00A09D910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7D409-1DD3-4D97-BFB9-94A2B59B5227}" type="datetimeFigureOut">
              <a:rPr lang="de-DE" altLang="zh-CN"/>
              <a:pPr>
                <a:defRPr/>
              </a:pPr>
              <a:t>25.09.2023</a:t>
            </a:fld>
            <a:endParaRPr lang="de-DE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9BB3F0E-D6AD-45A1-A452-20DE02BE4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13F48D9-1805-41EE-973F-1A4A0403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7BA30-DBBB-4298-86F6-0D85C03EF67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2783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74E2930-B944-4A7E-A4B5-3DA6E72E9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E254F-E7CF-4090-8DC7-C0741246199B}" type="datetimeFigureOut">
              <a:rPr lang="de-DE" altLang="zh-CN"/>
              <a:pPr>
                <a:defRPr/>
              </a:pPr>
              <a:t>25.09.2023</a:t>
            </a:fld>
            <a:endParaRPr lang="de-DE" altLang="zh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2D49218-9996-4A47-A717-8408C93BA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9B3D0DD-473E-4173-9DDE-DD000F1F7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DC0B6-70BE-4C90-AE9D-806D80B3AB2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453709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BCADC0D-7F8F-4B98-984B-CF758E3A4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D63B2-1A3E-4468-A501-F9DCDF477750}" type="datetimeFigureOut">
              <a:rPr lang="de-DE" altLang="zh-CN"/>
              <a:pPr>
                <a:defRPr/>
              </a:pPr>
              <a:t>25.09.2023</a:t>
            </a:fld>
            <a:endParaRPr lang="de-DE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D611DD-D428-40BA-B8F7-1A1E4FF28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6527C7-CE1E-4FE9-8BBB-A207C6349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0D996-1CFC-4808-AFBA-B6B3F05CAFD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093359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5E8C5F9-7C7A-4C1B-9268-1C80046F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630C3-800B-4497-BF2C-E7F759C3A522}" type="datetimeFigureOut">
              <a:rPr lang="de-DE" altLang="zh-CN"/>
              <a:pPr>
                <a:defRPr/>
              </a:pPr>
              <a:t>25.09.2023</a:t>
            </a:fld>
            <a:endParaRPr lang="de-DE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8DC5D2-790B-4EBC-8870-65A089C46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37F520-EF3F-4120-A379-9AC2F2B5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2E8EA-41B9-4B0C-BA4A-CEAED5A5E54A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53694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2023/9/25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72797-2126-4467-A03B-F7CFA0DAB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AF7B4-BF59-4E53-ABBF-0BEE1141DE08}" type="datetimeFigureOut">
              <a:rPr lang="de-DE" altLang="zh-CN"/>
              <a:pPr>
                <a:defRPr/>
              </a:pPr>
              <a:t>25.09.2023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EF62F-7FF4-4693-95C3-6550C8652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DCCB7-BA5E-4A3F-A906-D11D0E30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13041-9451-4FB8-88E3-68B438765E4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557759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6A850-6F61-4032-9C5D-6E1B4701C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916C5-6688-4707-AA60-7724337EBD24}" type="datetimeFigureOut">
              <a:rPr lang="de-DE" altLang="zh-CN"/>
              <a:pPr>
                <a:defRPr/>
              </a:pPr>
              <a:t>25.09.2023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73F37-AE9D-4145-9289-4235E298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448B2-D80D-4F49-B2C3-E13EE20E3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29D6B-4D07-4255-8B53-44D732ADCF8C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787689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 sz="42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2pPr>
            <a:lvl3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3pPr>
            <a:lvl4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4pPr>
            <a:lvl5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84987-D662-AAD5-42AE-2D3F9430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82F48-C638-4227-9436-1FA0FC78EC2A}" type="datetimeFigureOut">
              <a:rPr lang="de-DE" altLang="zh-CN"/>
              <a:pPr>
                <a:defRPr/>
              </a:pPr>
              <a:t>25.09.2023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D5CD7-8B16-12B1-9AD5-D5054C4E8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D0221-769F-D7DD-D77F-F265F86BA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FEA44-8C70-46D8-A9AA-494A91520CC1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239613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DBC54-9B09-0702-D9A4-FC98CF705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D8254-B142-4698-B3DA-683D4AE40420}" type="datetimeFigureOut">
              <a:rPr lang="de-DE" altLang="zh-CN"/>
              <a:pPr>
                <a:defRPr/>
              </a:pPr>
              <a:t>25.09.2023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173F5-BC23-B517-0333-905632DB2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631A2-389C-CFF0-CB14-E503C5A28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72353-D9AC-40A5-89CD-A9D44253A57C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22431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6D59D0-DA2A-F8B4-A40D-86BEC4111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831D9-37C5-4FE5-843A-849FA60C6447}" type="datetimeFigureOut">
              <a:rPr lang="de-DE" altLang="zh-CN"/>
              <a:pPr>
                <a:defRPr/>
              </a:pPr>
              <a:t>25.09.2023</a:t>
            </a:fld>
            <a:endParaRPr lang="de-DE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B117390-6B77-B9ED-89D4-5EF888ED3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7FDD1F-7B81-C6FF-D4AD-DC0FE83E7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A2E20-2BDC-4775-95A7-06F5F046D853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398059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6E89D64-1CE0-D7A9-2FA2-A98637AEE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722FB-3EAD-4ED8-A232-9833D6488FC0}" type="datetimeFigureOut">
              <a:rPr lang="de-DE" altLang="zh-CN"/>
              <a:pPr>
                <a:defRPr/>
              </a:pPr>
              <a:t>25.09.2023</a:t>
            </a:fld>
            <a:endParaRPr lang="de-DE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48FAA6E-7CFA-9F64-817F-B21C49905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AA9FE6B-7D84-D64B-795C-57351B983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40594-4B35-4253-B851-6C5FDE019358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922737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985CA62-8E84-CB6E-D54C-4EFBCFF9C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84912-6F0B-49BF-9C17-5D7FC79CA717}" type="datetimeFigureOut">
              <a:rPr lang="de-DE" altLang="zh-CN"/>
              <a:pPr>
                <a:defRPr/>
              </a:pPr>
              <a:t>25.09.2023</a:t>
            </a:fld>
            <a:endParaRPr lang="de-DE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85867DF-7738-BE99-F662-42F7AA45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7A6998F-A5F2-DE78-E95F-B692FF843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BED34-4B5C-4141-8492-7CCCE8FB9A5D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9649991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8EBBF08-2653-96F1-1333-EBCA1A338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4DE75-FF5A-46F8-B1B7-BBF4DE44BED0}" type="datetimeFigureOut">
              <a:rPr lang="de-DE" altLang="zh-CN"/>
              <a:pPr>
                <a:defRPr/>
              </a:pPr>
              <a:t>25.09.2023</a:t>
            </a:fld>
            <a:endParaRPr lang="de-DE" altLang="zh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CB04288-E337-37BC-96E3-A2B9FCF8C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42D58FF-334F-01A9-E32E-E24BE1F8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255B9-6C57-40F3-9099-C701AB2C2CEE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181747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07F2894-4E6A-7945-579D-76A084DA5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9581A-2A96-48F8-A556-21C20C1F8BB3}" type="datetimeFigureOut">
              <a:rPr lang="de-DE" altLang="zh-CN"/>
              <a:pPr>
                <a:defRPr/>
              </a:pPr>
              <a:t>25.09.2023</a:t>
            </a:fld>
            <a:endParaRPr lang="de-DE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9590F4-2F47-18EE-8455-973D2BC3D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E38A7F-8DF1-6FA0-E0EA-AAC5601D5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D0012-AADD-4C33-B2C2-A6D3B05594CF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204235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609046-80EF-795A-EB8B-0BCB82833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81FA2-FF4C-4168-B04E-0796E194F1BA}" type="datetimeFigureOut">
              <a:rPr lang="de-DE" altLang="zh-CN"/>
              <a:pPr>
                <a:defRPr/>
              </a:pPr>
              <a:t>25.09.2023</a:t>
            </a:fld>
            <a:endParaRPr lang="de-DE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5820C4-D06C-E0E4-A9D3-B83A76DA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C67E46-84D2-88C3-7EDA-84FBE5BEA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26F56-BFC3-4673-863B-C98167200240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03704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2023/9/25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43F0F-90E0-B4BE-7991-EA0E94380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01ED6-701C-47B0-8136-E449217D5746}" type="datetimeFigureOut">
              <a:rPr lang="de-DE" altLang="zh-CN"/>
              <a:pPr>
                <a:defRPr/>
              </a:pPr>
              <a:t>25.09.2023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307ED-8CEE-80EF-391B-AC0F10F22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D9EEC-C6AD-630A-FADA-9F63CAAAA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6805E-26C9-4071-93AC-9D2BE6E69116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1633356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304A3-B04C-F6C6-4B0E-F8E0876F8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5A73E-96F5-4D68-944A-A6B16B56D659}" type="datetimeFigureOut">
              <a:rPr lang="de-DE" altLang="zh-CN"/>
              <a:pPr>
                <a:defRPr/>
              </a:pPr>
              <a:t>25.09.2023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3ED90-E0F7-FD6E-2C82-A735BC3C3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44167-595A-C190-22C7-DE9EADD58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597E5-8BAE-40F6-8024-384D0D27657C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58525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2023/9/25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2023/9/25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2023/9/25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2023/9/25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2023/9/25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2023/9/25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2023/9/25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ik 7">
            <a:extLst>
              <a:ext uri="{FF2B5EF4-FFF2-40B4-BE49-F238E27FC236}">
                <a16:creationId xmlns:a16="http://schemas.microsoft.com/office/drawing/2014/main" id="{DADC26BC-0B49-4625-A1F4-32B5F8CA86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0"/>
            <a:ext cx="17811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44103235-0989-4FB2-8A9C-90F396D2F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1365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  <a:endParaRPr lang="en-US" altLang="de-DE"/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2B3C164B-ACEF-49F4-9889-F2E57FF8B1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046C2-0D2B-4B9D-B327-857961893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AA075E-D578-430F-909A-62615576BECC}" type="datetimeFigureOut">
              <a:rPr lang="de-DE" altLang="zh-CN"/>
              <a:pPr>
                <a:defRPr/>
              </a:pPr>
              <a:t>25.09.2023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85CA0-6B5F-451D-8E51-E63C21470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F3DBC-395A-4DF0-B1FC-656CCBD6E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38A171-3556-499C-A857-0F08B6C8A45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E6F34BD2-CD3B-40A4-807D-9DB484BD86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6732588" cy="3175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 dirty="0">
              <a:ln>
                <a:solidFill>
                  <a:srgbClr val="00B0F0"/>
                </a:solidFill>
              </a:ln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20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algn="ctr" rtl="0" fontAlgn="base">
        <a:lnSpc>
          <a:spcPct val="90000"/>
        </a:lnSpc>
        <a:spcBef>
          <a:spcPts val="1000"/>
        </a:spcBef>
        <a:spcAft>
          <a:spcPct val="0"/>
        </a:spcAft>
        <a:defRPr sz="42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457200" algn="ctr" rtl="0" fontAlgn="base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914400" algn="ctr" rtl="0" fontAlgn="base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371600" algn="ctr" rtl="0" fontAlgn="base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1828800" algn="ctr" rtl="0" fontAlgn="base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ik 7">
            <a:extLst>
              <a:ext uri="{FF2B5EF4-FFF2-40B4-BE49-F238E27FC236}">
                <a16:creationId xmlns:a16="http://schemas.microsoft.com/office/drawing/2014/main" id="{C04A93A4-86E1-A9DB-7132-DB62D2AE11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0"/>
            <a:ext cx="17811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AF24C217-8854-ABA5-A7DB-01DB772606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1365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Mastertitelformat bearbeiten</a:t>
            </a:r>
            <a:endParaRPr lang="en-US" altLang="zh-CN"/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18E8FB11-3214-D363-1C17-3D7FB2DB28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6E493-89B9-576B-2690-D33C506BE2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720915-1CCE-429F-BD15-742048604B96}" type="datetimeFigureOut">
              <a:rPr lang="de-DE" altLang="zh-CN"/>
              <a:pPr>
                <a:defRPr/>
              </a:pPr>
              <a:t>25.09.2023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D64B4-33BD-2B2C-7F6C-A64BEFC7F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E97F5-6C3F-227B-E57B-03FFD6D39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9E40E3F-519C-4485-B783-624052C87500}" type="slidenum">
              <a:rPr lang="de-DE" altLang="zh-CN"/>
              <a:pPr/>
              <a:t>‹Nr.›</a:t>
            </a:fld>
            <a:endParaRPr lang="de-DE" altLang="zh-CN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E6F34BD2-CD3B-40A4-807D-9DB484BD86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6732588" cy="3175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 dirty="0">
              <a:ln>
                <a:solidFill>
                  <a:srgbClr val="00B0F0"/>
                </a:solidFill>
              </a:ln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algn="ctr" rtl="0" fontAlgn="base">
        <a:lnSpc>
          <a:spcPct val="90000"/>
        </a:lnSpc>
        <a:spcBef>
          <a:spcPts val="10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1pPr>
      <a:lvl2pPr marL="457200" algn="ctr" rtl="0" fontAlgn="base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2pPr>
      <a:lvl3pPr marL="914400" algn="ctr" rtl="0" fontAlgn="base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3pPr>
      <a:lvl4pPr marL="1371600" algn="ctr" rtl="0" fontAlgn="base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4pPr>
      <a:lvl5pPr marL="1828800" algn="ctr" rtl="0" fontAlgn="base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讲道</a:t>
            </a:r>
          </a:p>
        </p:txBody>
      </p:sp>
      <p:sp>
        <p:nvSpPr>
          <p:cNvPr id="96" name="Inhaltsplatzhalter 2"/>
          <p:cNvSpPr txBox="1"/>
          <p:nvPr/>
        </p:nvSpPr>
        <p:spPr>
          <a:xfrm>
            <a:off x="44279" y="2413338"/>
            <a:ext cx="9054001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914400">
              <a:defRPr sz="60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zh-CN" altLang="de-DE" dirty="0"/>
              <a:t>理当欢喜快乐</a:t>
            </a:r>
            <a:endParaRPr dirty="0"/>
          </a:p>
        </p:txBody>
      </p:sp>
      <p:sp>
        <p:nvSpPr>
          <p:cNvPr id="97" name="Inhaltsplatzhalter 2"/>
          <p:cNvSpPr txBox="1"/>
          <p:nvPr/>
        </p:nvSpPr>
        <p:spPr>
          <a:xfrm>
            <a:off x="44280" y="3701846"/>
            <a:ext cx="9054001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dirty="0" err="1"/>
              <a:t>讲道</a:t>
            </a:r>
            <a:r>
              <a:rPr dirty="0"/>
              <a:t>：</a:t>
            </a:r>
            <a:r>
              <a:rPr lang="zh-CN" altLang="de-DE" dirty="0"/>
              <a:t>陈永安 </a:t>
            </a:r>
            <a:r>
              <a:rPr lang="zh-TW" altLang="en-US" dirty="0"/>
              <a:t>牧师</a:t>
            </a:r>
            <a:endParaRPr dirty="0"/>
          </a:p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dirty="0" err="1"/>
              <a:t>经文</a:t>
            </a:r>
            <a:r>
              <a:rPr dirty="0"/>
              <a:t>：</a:t>
            </a:r>
            <a:r>
              <a:rPr lang="zh-TW" altLang="en-US" dirty="0"/>
              <a:t>路 </a:t>
            </a:r>
            <a:r>
              <a:rPr lang="en-US" altLang="zh-TW" dirty="0"/>
              <a:t>15:</a:t>
            </a:r>
            <a:r>
              <a:rPr lang="en-US" altLang="zh-CN" dirty="0"/>
              <a:t>11</a:t>
            </a:r>
            <a:r>
              <a:rPr lang="en-US" altLang="zh-TW" dirty="0"/>
              <a:t>-32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全是恩典</a:t>
            </a:r>
          </a:p>
        </p:txBody>
      </p:sp>
      <p:sp>
        <p:nvSpPr>
          <p:cNvPr id="149" name="Inhaltsplatzhalter 2"/>
          <p:cNvSpPr txBox="1">
            <a:spLocks noGrp="1"/>
          </p:cNvSpPr>
          <p:nvPr>
            <p:ph type="body" sz="half" idx="1"/>
          </p:nvPr>
        </p:nvSpPr>
        <p:spPr>
          <a:xfrm>
            <a:off x="445904" y="1240621"/>
            <a:ext cx="3151474" cy="5238001"/>
          </a:xfrm>
          <a:prstGeom prst="rect">
            <a:avLst/>
          </a:prstGeom>
        </p:spPr>
        <p:txBody>
          <a:bodyPr/>
          <a:lstStyle/>
          <a:p>
            <a:pPr marL="227394" indent="-227394" defTabSz="740663">
              <a:spcBef>
                <a:spcPts val="800"/>
              </a:spcBef>
              <a:defRPr sz="2754">
                <a:latin typeface="SimHei"/>
                <a:ea typeface="SimHei"/>
                <a:cs typeface="SimHei"/>
                <a:sym typeface="SimHei"/>
              </a:defRPr>
            </a:pPr>
            <a:r>
              <a:t>“我服事你这多年，从来没有违背过你的命，你并没有给我一只山羊羔，叫我和朋友一同快乐。30但你这个儿子和娼妓吞尽了你的产业，他一来了，你倒为他宰了肥牛犊。”（路15:29）</a:t>
            </a:r>
          </a:p>
        </p:txBody>
      </p:sp>
      <p:pic>
        <p:nvPicPr>
          <p:cNvPr id="150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112" y="1323772"/>
            <a:ext cx="5207001" cy="5359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全是恩典</a:t>
            </a:r>
          </a:p>
        </p:txBody>
      </p:sp>
      <p:sp>
        <p:nvSpPr>
          <p:cNvPr id="156" name="Inhaltsplatzhalter 2"/>
          <p:cNvSpPr txBox="1">
            <a:spLocks noGrp="1"/>
          </p:cNvSpPr>
          <p:nvPr>
            <p:ph type="body" sz="half" idx="1"/>
          </p:nvPr>
        </p:nvSpPr>
        <p:spPr>
          <a:xfrm>
            <a:off x="445904" y="1240621"/>
            <a:ext cx="3151474" cy="5238001"/>
          </a:xfrm>
          <a:prstGeom prst="rect">
            <a:avLst/>
          </a:prstGeom>
        </p:spPr>
        <p:txBody>
          <a:bodyPr/>
          <a:lstStyle/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但神的慈爱，却不是这样看人。</a:t>
            </a:r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神的爱是出于恩典，单单因为你是父亲的儿女。</a:t>
            </a:r>
          </a:p>
        </p:txBody>
      </p:sp>
      <p:pic>
        <p:nvPicPr>
          <p:cNvPr id="157" name="影像" descr="影像"/>
          <p:cNvPicPr>
            <a:picLocks noChangeAspect="1"/>
          </p:cNvPicPr>
          <p:nvPr/>
        </p:nvPicPr>
        <p:blipFill>
          <a:blip r:embed="rId4"/>
          <a:srcRect t="175" r="40109"/>
          <a:stretch>
            <a:fillRect/>
          </a:stretch>
        </p:blipFill>
        <p:spPr>
          <a:xfrm>
            <a:off x="4130104" y="1214500"/>
            <a:ext cx="4418519" cy="55235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全是恩典</a:t>
            </a:r>
          </a:p>
        </p:txBody>
      </p:sp>
      <p:sp>
        <p:nvSpPr>
          <p:cNvPr id="163" name="Inhaltsplatzhalter 2"/>
          <p:cNvSpPr txBox="1">
            <a:spLocks noGrp="1"/>
          </p:cNvSpPr>
          <p:nvPr>
            <p:ph type="body" idx="1"/>
          </p:nvPr>
        </p:nvSpPr>
        <p:spPr>
          <a:xfrm>
            <a:off x="445904" y="1240621"/>
            <a:ext cx="8252192" cy="5238001"/>
          </a:xfrm>
          <a:prstGeom prst="rect">
            <a:avLst/>
          </a:prstGeom>
        </p:spPr>
        <p:txBody>
          <a:bodyPr/>
          <a:lstStyle/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神的儿女，每一个都是宝贵的，神紧张的，担心的，是那出了意外的，总是令人份外牵挂。</a:t>
            </a:r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神对我们的爱，不是因为我们做了什么，有什么成就来衡量的。</a:t>
            </a:r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你觉得神不公平吗？神亏待了你吗？</a:t>
            </a:r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这跟事实并不乎合，只是你内心的感觉。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全是恩典</a:t>
            </a:r>
          </a:p>
        </p:txBody>
      </p:sp>
      <p:sp>
        <p:nvSpPr>
          <p:cNvPr id="169" name="Inhaltsplatzhalter 2"/>
          <p:cNvSpPr txBox="1">
            <a:spLocks noGrp="1"/>
          </p:cNvSpPr>
          <p:nvPr>
            <p:ph type="body" idx="1"/>
          </p:nvPr>
        </p:nvSpPr>
        <p:spPr>
          <a:xfrm>
            <a:off x="445904" y="1240621"/>
            <a:ext cx="8252192" cy="5238001"/>
          </a:xfrm>
          <a:prstGeom prst="rect">
            <a:avLst/>
          </a:prstGeom>
        </p:spPr>
        <p:txBody>
          <a:bodyPr/>
          <a:lstStyle/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在31节，父亲说：“儿啊！你常和我同在，我一切所有的都是你的⋯⋯ ”</a:t>
            </a:r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大儿子却没有体会得到父亲的爱，总以为父亲的爱是凭着自己的表现，换回来的⋯⋯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全是恩典</a:t>
            </a:r>
          </a:p>
        </p:txBody>
      </p:sp>
      <p:sp>
        <p:nvSpPr>
          <p:cNvPr id="175" name="Inhaltsplatzhalter 2"/>
          <p:cNvSpPr txBox="1">
            <a:spLocks noGrp="1"/>
          </p:cNvSpPr>
          <p:nvPr>
            <p:ph type="body" idx="1"/>
          </p:nvPr>
        </p:nvSpPr>
        <p:spPr>
          <a:xfrm>
            <a:off x="445904" y="1240621"/>
            <a:ext cx="8252192" cy="5238001"/>
          </a:xfrm>
          <a:prstGeom prst="rect">
            <a:avLst/>
          </a:prstGeom>
        </p:spPr>
        <p:txBody>
          <a:bodyPr/>
          <a:lstStyle>
            <a:lvl1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当我们体认到生命本身就是一个恩典， 不会因为别人也得到恩典而愤愤不平。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全是恩典</a:t>
            </a:r>
          </a:p>
        </p:txBody>
      </p:sp>
      <p:sp>
        <p:nvSpPr>
          <p:cNvPr id="181" name="Inhaltsplatzhalter 2"/>
          <p:cNvSpPr txBox="1">
            <a:spLocks noGrp="1"/>
          </p:cNvSpPr>
          <p:nvPr>
            <p:ph type="body" idx="1"/>
          </p:nvPr>
        </p:nvSpPr>
        <p:spPr>
          <a:xfrm>
            <a:off x="445904" y="1240621"/>
            <a:ext cx="8252192" cy="5238001"/>
          </a:xfrm>
          <a:prstGeom prst="rect">
            <a:avLst/>
          </a:prstGeom>
        </p:spPr>
        <p:txBody>
          <a:bodyPr/>
          <a:lstStyle>
            <a:lvl1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什么是体会着一种恩典的逻辑呢？         我们怎样体认到这种恩典呢？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每一个人都是独特</a:t>
            </a:r>
          </a:p>
        </p:txBody>
      </p:sp>
      <p:sp>
        <p:nvSpPr>
          <p:cNvPr id="187" name="Inhaltsplatzhalter 2"/>
          <p:cNvSpPr txBox="1">
            <a:spLocks noGrp="1"/>
          </p:cNvSpPr>
          <p:nvPr>
            <p:ph type="body" idx="1"/>
          </p:nvPr>
        </p:nvSpPr>
        <p:spPr>
          <a:xfrm>
            <a:off x="445904" y="1240621"/>
            <a:ext cx="8252192" cy="5238001"/>
          </a:xfrm>
          <a:prstGeom prst="rect">
            <a:avLst/>
          </a:prstGeom>
        </p:spPr>
        <p:txBody>
          <a:bodyPr/>
          <a:lstStyle/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当我们可以放下世界的价值观                来看别人，来看自己，</a:t>
            </a:r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我们不会以划一的标准                           来要求别人，要求自己。</a:t>
            </a:r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神看待每一个人都是Case by Case。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每一个人都是独特</a:t>
            </a:r>
          </a:p>
        </p:txBody>
      </p:sp>
      <p:sp>
        <p:nvSpPr>
          <p:cNvPr id="193" name="Inhaltsplatzhalter 2"/>
          <p:cNvSpPr txBox="1">
            <a:spLocks noGrp="1"/>
          </p:cNvSpPr>
          <p:nvPr>
            <p:ph type="body" idx="1"/>
          </p:nvPr>
        </p:nvSpPr>
        <p:spPr>
          <a:xfrm>
            <a:off x="445904" y="1240621"/>
            <a:ext cx="8252192" cy="5238001"/>
          </a:xfrm>
          <a:prstGeom prst="rect">
            <a:avLst/>
          </a:prstGeom>
        </p:spPr>
        <p:txBody>
          <a:bodyPr/>
          <a:lstStyle/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《911算命律师》是一部美国传记剧情电影，改编自美国律师Kenneth Feinberg 的回忆录《生命有何价值？》（What Is Life Worth）</a:t>
            </a:r>
          </a:p>
        </p:txBody>
      </p:sp>
      <p:pic>
        <p:nvPicPr>
          <p:cNvPr id="194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9109" y="3076787"/>
            <a:ext cx="5525236" cy="36798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每一个人都是独特</a:t>
            </a:r>
          </a:p>
        </p:txBody>
      </p:sp>
      <p:sp>
        <p:nvSpPr>
          <p:cNvPr id="200" name="Inhaltsplatzhalter 2"/>
          <p:cNvSpPr txBox="1">
            <a:spLocks noGrp="1"/>
          </p:cNvSpPr>
          <p:nvPr>
            <p:ph type="body" idx="1"/>
          </p:nvPr>
        </p:nvSpPr>
        <p:spPr>
          <a:xfrm>
            <a:off x="445904" y="1240621"/>
            <a:ext cx="8252192" cy="5238001"/>
          </a:xfrm>
          <a:prstGeom prst="rect">
            <a:avLst/>
          </a:prstGeom>
        </p:spPr>
        <p:txBody>
          <a:bodyPr/>
          <a:lstStyle/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神看待每一个人都是Case by Case。</a:t>
            </a:r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人的试探是尝试划一条线，告诉人谁能得救，谁配事奉神。</a:t>
            </a:r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律法主义，或者追求宗教道德，危险的地方是企图划一条线，告诉你怎样是一个好人，怎样的人是比其他人更好。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每一个人都是独特</a:t>
            </a:r>
          </a:p>
        </p:txBody>
      </p:sp>
      <p:sp>
        <p:nvSpPr>
          <p:cNvPr id="206" name="Inhaltsplatzhalter 2"/>
          <p:cNvSpPr txBox="1">
            <a:spLocks noGrp="1"/>
          </p:cNvSpPr>
          <p:nvPr>
            <p:ph type="body" idx="1"/>
          </p:nvPr>
        </p:nvSpPr>
        <p:spPr>
          <a:xfrm>
            <a:off x="445904" y="1240621"/>
            <a:ext cx="8252192" cy="5238001"/>
          </a:xfrm>
          <a:prstGeom prst="rect">
            <a:avLst/>
          </a:prstGeom>
        </p:spPr>
        <p:txBody>
          <a:bodyPr/>
          <a:lstStyle/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基督徒当然就要遵守十诫，恒常读经、祷告、参加教会聚会、恒常奉献、参与事奉、有好的见证、美满的婚姻⋯⋯ </a:t>
            </a:r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这些追求不是不好，但我们要记得，能够做到这一切，都是神的恩典，并不是因为你的努力。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1. 引言</a:t>
            </a:r>
          </a:p>
        </p:txBody>
      </p:sp>
      <p:sp>
        <p:nvSpPr>
          <p:cNvPr id="103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/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亲爱的弟兄姐妹，愿你们平安。</a:t>
            </a:r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彼此问安。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5. 总结</a:t>
            </a:r>
          </a:p>
        </p:txBody>
      </p:sp>
      <p:sp>
        <p:nvSpPr>
          <p:cNvPr id="212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/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今天的讲题是“理当欢喜快乐”，当我们明白自己成为神的儿女，原来都是神的恩典，我们就享受作神儿女的福气吧！我们可以宰了家中的肥牛来享用的。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5. 总结</a:t>
            </a:r>
          </a:p>
        </p:txBody>
      </p:sp>
      <p:sp>
        <p:nvSpPr>
          <p:cNvPr id="218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>
            <a:lvl1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我们能够充份感受到自己的生命，一切都是出于神的恩典。在教会中，也可以建立一种恩典的氛围。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5. 总结</a:t>
            </a:r>
          </a:p>
        </p:txBody>
      </p:sp>
      <p:sp>
        <p:nvSpPr>
          <p:cNvPr id="224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/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这样，我们就能够与神一同欢喜快乐！</a:t>
            </a:r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神眼中，每一个人都是独特的，我们也看每一个人也是独特的。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開啟「路15-理當歡喜快樂」.png" descr="開啟「路15-理當歡喜快樂」.png"/>
          <p:cNvPicPr>
            <a:picLocks noChangeAspect="1"/>
          </p:cNvPicPr>
          <p:nvPr/>
        </p:nvPicPr>
        <p:blipFill>
          <a:blip r:embed="rId3"/>
          <a:srcRect l="16024" t="11945" r="4726" b="3260"/>
          <a:stretch>
            <a:fillRect/>
          </a:stretch>
        </p:blipFill>
        <p:spPr>
          <a:xfrm>
            <a:off x="1097280" y="1243846"/>
            <a:ext cx="7316532" cy="5440138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法利赛人和文士议论说：“这个人接待罪人，…"/>
          <p:cNvSpPr txBox="1"/>
          <p:nvPr/>
        </p:nvSpPr>
        <p:spPr>
          <a:xfrm>
            <a:off x="1771308" y="5024575"/>
            <a:ext cx="3704304" cy="1659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355600">
              <a:lnSpc>
                <a:spcPct val="120000"/>
              </a:lnSpc>
              <a:defRPr sz="2500">
                <a:solidFill>
                  <a:srgbClr val="FFF994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法利赛人和文士议论说：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t>这个人接待罪人，</a:t>
            </a:r>
          </a:p>
          <a:p>
            <a:pPr defTabSz="355600">
              <a:lnSpc>
                <a:spcPct val="120000"/>
              </a:lnSpc>
              <a:defRPr sz="2500">
                <a:solidFill>
                  <a:srgbClr val="FFF994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又同他们吃饭。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影像" descr="影像"/>
          <p:cNvPicPr>
            <a:picLocks noChangeAspect="1"/>
          </p:cNvPicPr>
          <p:nvPr/>
        </p:nvPicPr>
        <p:blipFill>
          <a:blip r:embed="rId3"/>
          <a:srcRect r="54907"/>
          <a:stretch>
            <a:fillRect/>
          </a:stretch>
        </p:blipFill>
        <p:spPr>
          <a:xfrm>
            <a:off x="4267199" y="1213170"/>
            <a:ext cx="4466933" cy="551033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Inhaltsplatzhalter 2"/>
          <p:cNvSpPr txBox="1">
            <a:spLocks noGrp="1"/>
          </p:cNvSpPr>
          <p:nvPr>
            <p:ph type="body" sz="quarter" idx="1"/>
          </p:nvPr>
        </p:nvSpPr>
        <p:spPr>
          <a:xfrm>
            <a:off x="249780" y="2592765"/>
            <a:ext cx="3811188" cy="88003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3400">
                <a:solidFill>
                  <a:srgbClr val="0061FE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“一同欢喜吧！”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影像" descr="影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9511"/>
            <a:ext cx="9144001" cy="6098978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Inhaltsplatzhalter 2"/>
          <p:cNvSpPr txBox="1">
            <a:spLocks noGrp="1"/>
          </p:cNvSpPr>
          <p:nvPr>
            <p:ph type="body" sz="quarter" idx="1"/>
          </p:nvPr>
        </p:nvSpPr>
        <p:spPr>
          <a:xfrm>
            <a:off x="269236" y="997429"/>
            <a:ext cx="3811188" cy="88003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3400">
                <a:solidFill>
                  <a:srgbClr val="0061FE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“一同欢喜吧！”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nhaltsplatzhalter 2"/>
          <p:cNvSpPr txBox="1">
            <a:spLocks noGrp="1"/>
          </p:cNvSpPr>
          <p:nvPr>
            <p:ph type="body" sz="quarter" idx="1"/>
          </p:nvPr>
        </p:nvSpPr>
        <p:spPr>
          <a:xfrm>
            <a:off x="16316" y="2330118"/>
            <a:ext cx="3811189" cy="88003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defTabSz="795527">
              <a:spcBef>
                <a:spcPts val="800"/>
              </a:spcBef>
              <a:buSzTx/>
              <a:buFontTx/>
              <a:buNone/>
              <a:defRPr sz="2958">
                <a:solidFill>
                  <a:srgbClr val="0061FE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“我们理当欢喜快乐。”</a:t>
            </a:r>
          </a:p>
        </p:txBody>
      </p:sp>
      <p:pic>
        <p:nvPicPr>
          <p:cNvPr id="123" name="影像" descr="影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040" y="1302466"/>
            <a:ext cx="4101225" cy="53523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1. 引言</a:t>
            </a:r>
          </a:p>
        </p:txBody>
      </p:sp>
      <p:sp>
        <p:nvSpPr>
          <p:cNvPr id="129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/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法利赛人和文士为什么不能够欢喜快乐？</a:t>
            </a:r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谁是今天的法利赛人和文士？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耶稣接待罪人</a:t>
            </a:r>
          </a:p>
        </p:txBody>
      </p:sp>
      <p:sp>
        <p:nvSpPr>
          <p:cNvPr id="135" name="Inhaltsplatzhalter 2"/>
          <p:cNvSpPr txBox="1">
            <a:spLocks noGrp="1"/>
          </p:cNvSpPr>
          <p:nvPr>
            <p:ph type="body" sz="half" idx="1"/>
          </p:nvPr>
        </p:nvSpPr>
        <p:spPr>
          <a:xfrm>
            <a:off x="445904" y="1240621"/>
            <a:ext cx="3151474" cy="5238001"/>
          </a:xfrm>
          <a:prstGeom prst="rect">
            <a:avLst/>
          </a:prstGeom>
        </p:spPr>
        <p:txBody>
          <a:bodyPr/>
          <a:lstStyle>
            <a:lvl1pPr marL="280734" indent="-280734">
              <a:defRPr sz="3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比喻说到一个父亲有两个儿子⋯⋯</a:t>
            </a:r>
          </a:p>
        </p:txBody>
      </p:sp>
      <p:pic>
        <p:nvPicPr>
          <p:cNvPr id="136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8505" y="1163028"/>
            <a:ext cx="5409344" cy="56838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耶稣接待罪人</a:t>
            </a:r>
          </a:p>
        </p:txBody>
      </p:sp>
      <p:sp>
        <p:nvSpPr>
          <p:cNvPr id="142" name="Inhaltsplatzhalter 2"/>
          <p:cNvSpPr txBox="1">
            <a:spLocks noGrp="1"/>
          </p:cNvSpPr>
          <p:nvPr>
            <p:ph type="body" sz="half" idx="1"/>
          </p:nvPr>
        </p:nvSpPr>
        <p:spPr>
          <a:xfrm>
            <a:off x="445904" y="1240621"/>
            <a:ext cx="3151474" cy="5238001"/>
          </a:xfrm>
          <a:prstGeom prst="rect">
            <a:avLst/>
          </a:prstGeom>
        </p:spPr>
        <p:txBody>
          <a:bodyPr/>
          <a:lstStyle/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“相离还远，他父亲看见，就动了慈心，跑去抱着他的颈项，连连与他亲嘴。”（路15:20）</a:t>
            </a:r>
          </a:p>
        </p:txBody>
      </p:sp>
      <p:pic>
        <p:nvPicPr>
          <p:cNvPr id="143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8333" y="1335796"/>
            <a:ext cx="4387361" cy="53121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imHei"/>
        <a:ea typeface="黑体"/>
        <a:cs typeface=""/>
      </a:majorFont>
      <a:minorFont>
        <a:latin typeface="SimHei"/>
        <a:ea typeface="黑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u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u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1038</Words>
  <Application>Microsoft Office PowerPoint</Application>
  <PresentationFormat>Bildschirmpräsentation (4:3)</PresentationFormat>
  <Paragraphs>142</Paragraphs>
  <Slides>22</Slides>
  <Notes>22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22</vt:i4>
      </vt:variant>
    </vt:vector>
  </HeadingPairs>
  <TitlesOfParts>
    <vt:vector size="33" baseType="lpstr">
      <vt:lpstr>等线</vt:lpstr>
      <vt:lpstr>Helvetica Neue</vt:lpstr>
      <vt:lpstr>黑体</vt:lpstr>
      <vt:lpstr>黑体</vt:lpstr>
      <vt:lpstr>SimSun</vt:lpstr>
      <vt:lpstr>Arial</vt:lpstr>
      <vt:lpstr>Calibri</vt:lpstr>
      <vt:lpstr>Times New Roman</vt:lpstr>
      <vt:lpstr>Office 主题​​</vt:lpstr>
      <vt:lpstr>Muster</vt:lpstr>
      <vt:lpstr>1_Muster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441</cp:revision>
  <dcterms:created xsi:type="dcterms:W3CDTF">2023-03-17T14:22:59Z</dcterms:created>
  <dcterms:modified xsi:type="dcterms:W3CDTF">2023-09-24T23:18:58Z</dcterms:modified>
</cp:coreProperties>
</file>